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7"/>
  </p:notesMasterIdLst>
  <p:sldIdLst>
    <p:sldId id="271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6" r:id="rId14"/>
    <p:sldId id="287" r:id="rId15"/>
    <p:sldId id="288" r:id="rId16"/>
  </p:sldIdLst>
  <p:sldSz cx="12252325" cy="599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714C02-0CA0-445B-8CAD-FFB74C151228}">
          <p14:sldIdLst>
            <p14:sldId id="271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</p14:sldIdLst>
        </p14:section>
        <p14:section name="Appendix" id="{7944945B-8F88-449A-AE70-51A47B20F7D5}">
          <p14:sldIdLst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DCFF"/>
    <a:srgbClr val="0DDFFF"/>
    <a:srgbClr val="0078D4"/>
    <a:srgbClr val="FFC000"/>
    <a:srgbClr val="02282E"/>
    <a:srgbClr val="C5F7FF"/>
    <a:srgbClr val="000000"/>
    <a:srgbClr val="50E6FF"/>
    <a:srgbClr val="1F3440"/>
    <a:srgbClr val="1935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88AF0-35A9-454A-AA37-6DF90B927011}" v="10" dt="2020-08-03T14:26:15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9" autoAdjust="0"/>
    <p:restoredTop sz="94660"/>
  </p:normalViewPr>
  <p:slideViewPr>
    <p:cSldViewPr snapToGrid="0">
      <p:cViewPr>
        <p:scale>
          <a:sx n="100" d="100"/>
          <a:sy n="100" d="100"/>
        </p:scale>
        <p:origin x="1722" y="1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i Rahman" userId="d4bdf0c7-0911-427b-8b90-e4f6cb567d51" providerId="ADAL" clId="{44B88AF0-35A9-454A-AA37-6DF90B927011}"/>
    <pc:docChg chg="undo redo custSel addSld delSld modSld sldOrd addSection delSection modSection">
      <pc:chgData name="Raki Rahman" userId="d4bdf0c7-0911-427b-8b90-e4f6cb567d51" providerId="ADAL" clId="{44B88AF0-35A9-454A-AA37-6DF90B927011}" dt="2020-08-03T15:53:39.378" v="1835" actId="1076"/>
      <pc:docMkLst>
        <pc:docMk/>
      </pc:docMkLst>
      <pc:sldChg chg="addSp delSp modSp new">
        <pc:chgData name="Raki Rahman" userId="d4bdf0c7-0911-427b-8b90-e4f6cb567d51" providerId="ADAL" clId="{44B88AF0-35A9-454A-AA37-6DF90B927011}" dt="2020-08-03T14:58:06.200" v="754" actId="1076"/>
        <pc:sldMkLst>
          <pc:docMk/>
          <pc:sldMk cId="3579662173" sldId="256"/>
        </pc:sldMkLst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2" creationId="{ECC6FD62-274F-40CB-AFAA-4D0D2A858964}"/>
          </ac:spMkLst>
        </pc:spChg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3" creationId="{8DF4D429-F094-4783-88EC-AF64918E6791}"/>
          </ac:spMkLst>
        </pc:spChg>
        <pc:spChg chg="add mo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7" creationId="{673A6E0B-AD25-434F-912A-9CD70458C0F2}"/>
          </ac:spMkLst>
        </pc:spChg>
        <pc:spChg chg="add del mod">
          <ac:chgData name="Raki Rahman" userId="d4bdf0c7-0911-427b-8b90-e4f6cb567d51" providerId="ADAL" clId="{44B88AF0-35A9-454A-AA37-6DF90B927011}" dt="2020-08-03T14:29:45.052" v="124" actId="478"/>
          <ac:spMkLst>
            <pc:docMk/>
            <pc:sldMk cId="3579662173" sldId="256"/>
            <ac:spMk id="10" creationId="{95556505-D24F-447F-9429-D228D2F7D64B}"/>
          </ac:spMkLst>
        </pc:spChg>
        <pc:spChg chg="add mod">
          <ac:chgData name="Raki Rahman" userId="d4bdf0c7-0911-427b-8b90-e4f6cb567d51" providerId="ADAL" clId="{44B88AF0-35A9-454A-AA37-6DF90B927011}" dt="2020-08-03T14:57:52.757" v="748" actId="1076"/>
          <ac:spMkLst>
            <pc:docMk/>
            <pc:sldMk cId="3579662173" sldId="256"/>
            <ac:spMk id="12" creationId="{59DCDC78-F998-432C-A8E6-8EE285090E47}"/>
          </ac:spMkLst>
        </pc:spChg>
        <pc:spChg chg="add del mod">
          <ac:chgData name="Raki Rahman" userId="d4bdf0c7-0911-427b-8b90-e4f6cb567d51" providerId="ADAL" clId="{44B88AF0-35A9-454A-AA37-6DF90B927011}" dt="2020-08-03T14:58:06.200" v="754" actId="1076"/>
          <ac:spMkLst>
            <pc:docMk/>
            <pc:sldMk cId="3579662173" sldId="256"/>
            <ac:spMk id="13" creationId="{38BB071F-2A52-4E13-93DC-DB068A59DAC5}"/>
          </ac:spMkLst>
        </pc:spChg>
        <pc:spChg chg="add del mod">
          <ac:chgData name="Raki Rahman" userId="d4bdf0c7-0911-427b-8b90-e4f6cb567d51" providerId="ADAL" clId="{44B88AF0-35A9-454A-AA37-6DF90B927011}" dt="2020-08-03T14:52:22.468" v="501" actId="478"/>
          <ac:spMkLst>
            <pc:docMk/>
            <pc:sldMk cId="3579662173" sldId="256"/>
            <ac:spMk id="14" creationId="{4CA7EFA7-C66E-4F36-8E83-1CD43C25FF98}"/>
          </ac:spMkLst>
        </pc:spChg>
        <pc:spChg chg="add mod or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16" creationId="{FCBE1010-EA4B-4EB3-9846-A274BF30CD45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18" creationId="{DC732B70-441D-4823-99B9-1995231F3B48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20" creationId="{23222994-0B22-4A6A-8988-30F6EDDCFE92}"/>
          </ac:spMkLst>
        </pc:spChg>
        <pc:spChg chg="add mod or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1" creationId="{D5522876-5551-4929-9B96-1FD91C0C124A}"/>
          </ac:spMkLst>
        </pc:spChg>
        <pc:spChg chg="add del">
          <ac:chgData name="Raki Rahman" userId="d4bdf0c7-0911-427b-8b90-e4f6cb567d51" providerId="ADAL" clId="{44B88AF0-35A9-454A-AA37-6DF90B927011}" dt="2020-08-03T14:51:54.118" v="480"/>
          <ac:spMkLst>
            <pc:docMk/>
            <pc:sldMk cId="3579662173" sldId="256"/>
            <ac:spMk id="22" creationId="{1ADF1228-A7FD-4191-8D80-5597C622A21D}"/>
          </ac:spMkLst>
        </pc:spChg>
        <pc:spChg chg="add mo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4:56:54.553" v="592" actId="1076"/>
          <ac:grpSpMkLst>
            <pc:docMk/>
            <pc:sldMk cId="3579662173" sldId="256"/>
            <ac:grpSpMk id="15" creationId="{9AC0B702-37E9-48F2-A944-BA126549D931}"/>
          </ac:grpSpMkLst>
        </pc:grpChg>
        <pc:grpChg chg="add del mod">
          <ac:chgData name="Raki Rahman" userId="d4bdf0c7-0911-427b-8b90-e4f6cb567d51" providerId="ADAL" clId="{44B88AF0-35A9-454A-AA37-6DF90B927011}" dt="2020-08-03T14:53:34.050" v="517"/>
          <ac:grpSpMkLst>
            <pc:docMk/>
            <pc:sldMk cId="3579662173" sldId="256"/>
            <ac:grpSpMk id="23" creationId="{0188140C-5217-4EDB-93F2-328F57A0A264}"/>
          </ac:grpSpMkLst>
        </pc:grpChg>
        <pc:grpChg chg="add mod">
          <ac:chgData name="Raki Rahman" userId="d4bdf0c7-0911-427b-8b90-e4f6cb567d51" providerId="ADAL" clId="{44B88AF0-35A9-454A-AA37-6DF90B927011}" dt="2020-08-03T14:57:44.108" v="746" actId="1035"/>
          <ac:grpSpMkLst>
            <pc:docMk/>
            <pc:sldMk cId="3579662173" sldId="256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4:25:02.021" v="19" actId="478"/>
          <ac:picMkLst>
            <pc:docMk/>
            <pc:sldMk cId="3579662173" sldId="256"/>
            <ac:picMk id="5" creationId="{E6381E54-63C1-4B9E-8679-38959E691C61}"/>
          </ac:picMkLst>
        </pc:picChg>
        <pc:picChg chg="add mod">
          <ac:chgData name="Raki Rahman" userId="d4bdf0c7-0911-427b-8b90-e4f6cb567d51" providerId="ADAL" clId="{44B88AF0-35A9-454A-AA37-6DF90B927011}" dt="2020-08-03T14:58:01.452" v="753" actId="1076"/>
          <ac:picMkLst>
            <pc:docMk/>
            <pc:sldMk cId="3579662173" sldId="256"/>
            <ac:picMk id="8" creationId="{AA6E80AB-5069-4933-834E-C198CF574450}"/>
          </ac:picMkLst>
        </pc:picChg>
        <pc:picChg chg="add del">
          <ac:chgData name="Raki Rahman" userId="d4bdf0c7-0911-427b-8b90-e4f6cb567d51" providerId="ADAL" clId="{44B88AF0-35A9-454A-AA37-6DF90B927011}" dt="2020-08-03T14:33:10.100" v="224" actId="478"/>
          <ac:picMkLst>
            <pc:docMk/>
            <pc:sldMk cId="3579662173" sldId="256"/>
            <ac:picMk id="9" creationId="{6F5859A1-4A03-42A0-8E34-DAE89F6084BE}"/>
          </ac:picMkLst>
        </pc:picChg>
        <pc:picChg chg="add del">
          <ac:chgData name="Raki Rahman" userId="d4bdf0c7-0911-427b-8b90-e4f6cb567d51" providerId="ADAL" clId="{44B88AF0-35A9-454A-AA37-6DF90B927011}" dt="2020-08-03T14:30:06.273" v="128" actId="478"/>
          <ac:picMkLst>
            <pc:docMk/>
            <pc:sldMk cId="3579662173" sldId="256"/>
            <ac:picMk id="11" creationId="{48AFF16E-826B-4BB6-9892-739F597FAC7C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7" creationId="{97F698E2-9D2F-48FD-98EA-9659929F910A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9" creationId="{5570F6F2-EADC-403B-8FDE-E5D717A45AB4}"/>
          </ac:picMkLst>
        </pc:picChg>
        <pc:picChg chg="add mod">
          <ac:chgData name="Raki Rahman" userId="d4bdf0c7-0911-427b-8b90-e4f6cb567d51" providerId="ADAL" clId="{44B88AF0-35A9-454A-AA37-6DF90B927011}" dt="2020-08-03T14:50:38.456" v="466" actId="167"/>
          <ac:picMkLst>
            <pc:docMk/>
            <pc:sldMk cId="3579662173" sldId="256"/>
            <ac:picMk id="1026" creationId="{EAB2B1DC-76E3-45E1-AB76-BA643D73AB24}"/>
          </ac:picMkLst>
        </pc:picChg>
      </pc:sldChg>
      <pc:sldChg chg="addSp delSp modSp new">
        <pc:chgData name="Raki Rahman" userId="d4bdf0c7-0911-427b-8b90-e4f6cb567d51" providerId="ADAL" clId="{44B88AF0-35A9-454A-AA37-6DF90B927011}" dt="2020-08-03T15:53:39.378" v="1835" actId="1076"/>
        <pc:sldMkLst>
          <pc:docMk/>
          <pc:sldMk cId="952242302" sldId="257"/>
        </pc:sldMkLst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2" creationId="{3BDD2266-A37B-4C7D-9CC6-906DF83DD12A}"/>
          </ac:spMkLst>
        </pc:spChg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3" creationId="{0C73AE91-AB83-4A88-90BF-B58A06D6667E}"/>
          </ac:spMkLst>
        </pc:spChg>
        <pc:spChg chg="add del mod">
          <ac:chgData name="Raki Rahman" userId="d4bdf0c7-0911-427b-8b90-e4f6cb567d51" providerId="ADAL" clId="{44B88AF0-35A9-454A-AA37-6DF90B927011}" dt="2020-08-03T15:53:39.378" v="1835" actId="1076"/>
          <ac:spMkLst>
            <pc:docMk/>
            <pc:sldMk cId="952242302" sldId="257"/>
            <ac:spMk id="4" creationId="{AE4C71EC-C12A-4F6B-9874-D0E90BCEC91A}"/>
          </ac:spMkLst>
        </pc:spChg>
        <pc:spChg chg="add del">
          <ac:chgData name="Raki Rahman" userId="d4bdf0c7-0911-427b-8b90-e4f6cb567d51" providerId="ADAL" clId="{44B88AF0-35A9-454A-AA37-6DF90B927011}" dt="2020-08-03T15:45:39.528" v="1280" actId="478"/>
          <ac:spMkLst>
            <pc:docMk/>
            <pc:sldMk cId="952242302" sldId="257"/>
            <ac:spMk id="9" creationId="{25F6B19D-BD94-42BF-B1CE-5A4586EED095}"/>
          </ac:spMkLst>
        </pc:spChg>
        <pc:spChg chg="add mod ord">
          <ac:chgData name="Raki Rahman" userId="d4bdf0c7-0911-427b-8b90-e4f6cb567d51" providerId="ADAL" clId="{44B88AF0-35A9-454A-AA37-6DF90B927011}" dt="2020-08-03T15:45:56.234" v="1283" actId="167"/>
          <ac:spMkLst>
            <pc:docMk/>
            <pc:sldMk cId="952242302" sldId="257"/>
            <ac:spMk id="16" creationId="{C7C59688-2EE3-4B66-8F64-1B37C236BA95}"/>
          </ac:spMkLst>
        </pc:spChg>
        <pc:spChg chg="add mod">
          <ac:chgData name="Raki Rahman" userId="d4bdf0c7-0911-427b-8b90-e4f6cb567d51" providerId="ADAL" clId="{44B88AF0-35A9-454A-AA37-6DF90B927011}" dt="2020-08-03T15:46:26.272" v="1314" actId="1076"/>
          <ac:spMkLst>
            <pc:docMk/>
            <pc:sldMk cId="952242302" sldId="257"/>
            <ac:spMk id="17" creationId="{76408FEE-AB80-4E3B-A598-67765DE189EB}"/>
          </ac:spMkLst>
        </pc:spChg>
        <pc:spChg chg="add mod">
          <ac:chgData name="Raki Rahman" userId="d4bdf0c7-0911-427b-8b90-e4f6cb567d51" providerId="ADAL" clId="{44B88AF0-35A9-454A-AA37-6DF90B927011}" dt="2020-08-03T15:50:36.639" v="1580" actId="1076"/>
          <ac:spMkLst>
            <pc:docMk/>
            <pc:sldMk cId="952242302" sldId="257"/>
            <ac:spMk id="19" creationId="{439A4E4F-73B3-4651-B925-54DC53FD209B}"/>
          </ac:spMkLst>
        </pc:spChg>
        <pc:grpChg chg="add del mod ord">
          <ac:chgData name="Raki Rahman" userId="d4bdf0c7-0911-427b-8b90-e4f6cb567d51" providerId="ADAL" clId="{44B88AF0-35A9-454A-AA37-6DF90B927011}" dt="2020-08-03T15:50:12.587" v="1548" actId="478"/>
          <ac:grpSpMkLst>
            <pc:docMk/>
            <pc:sldMk cId="952242302" sldId="257"/>
            <ac:grpSpMk id="6" creationId="{2E6BF7FC-E051-4F00-BA2F-29A80A3C7B3D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0" creationId="{F6024481-A332-4B77-9704-8D2B4F72C6B0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3" creationId="{65E00BB2-DBE9-406F-8664-FD871BB1E3D1}"/>
          </ac:grpSpMkLst>
        </pc:grpChg>
        <pc:picChg chg="add del">
          <ac:chgData name="Raki Rahman" userId="d4bdf0c7-0911-427b-8b90-e4f6cb567d51" providerId="ADAL" clId="{44B88AF0-35A9-454A-AA37-6DF90B927011}" dt="2020-08-03T15:44:55.246" v="1271" actId="478"/>
          <ac:picMkLst>
            <pc:docMk/>
            <pc:sldMk cId="952242302" sldId="257"/>
            <ac:picMk id="5" creationId="{6C14FF3A-687C-4793-A359-E8498B152EC1}"/>
          </ac:picMkLst>
        </pc:picChg>
        <pc:picChg chg="add mod">
          <ac:chgData name="Raki Rahman" userId="d4bdf0c7-0911-427b-8b90-e4f6cb567d51" providerId="ADAL" clId="{44B88AF0-35A9-454A-AA37-6DF90B927011}" dt="2020-08-03T15:49:58.395" v="1540" actId="1076"/>
          <ac:picMkLst>
            <pc:docMk/>
            <pc:sldMk cId="952242302" sldId="257"/>
            <ac:picMk id="18" creationId="{5850DB1A-5906-42DF-979D-9BC4A3CC4A46}"/>
          </ac:picMkLst>
        </pc:picChg>
      </pc:sldChg>
      <pc:sldChg chg="modSp add del">
        <pc:chgData name="Raki Rahman" userId="d4bdf0c7-0911-427b-8b90-e4f6cb567d51" providerId="ADAL" clId="{44B88AF0-35A9-454A-AA37-6DF90B927011}" dt="2020-08-03T15:02:04.712" v="775" actId="47"/>
        <pc:sldMkLst>
          <pc:docMk/>
          <pc:sldMk cId="2488379857" sldId="258"/>
        </pc:sldMkLst>
        <pc:spChg chg="mod">
          <ac:chgData name="Raki Rahman" userId="d4bdf0c7-0911-427b-8b90-e4f6cb567d51" providerId="ADAL" clId="{44B88AF0-35A9-454A-AA37-6DF90B927011}" dt="2020-08-03T14:37:58.148" v="338" actId="20577"/>
          <ac:spMkLst>
            <pc:docMk/>
            <pc:sldMk cId="2488379857" sldId="258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19.085" v="777" actId="47"/>
        <pc:sldMkLst>
          <pc:docMk/>
          <pc:sldMk cId="2226538916" sldId="259"/>
        </pc:sldMkLst>
        <pc:spChg chg="mod">
          <ac:chgData name="Raki Rahman" userId="d4bdf0c7-0911-427b-8b90-e4f6cb567d51" providerId="ADAL" clId="{44B88AF0-35A9-454A-AA37-6DF90B927011}" dt="2020-08-03T14:38:03.700" v="341" actId="20577"/>
          <ac:spMkLst>
            <pc:docMk/>
            <pc:sldMk cId="2226538916" sldId="259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46.285" v="782" actId="47"/>
        <pc:sldMkLst>
          <pc:docMk/>
          <pc:sldMk cId="1859604800" sldId="260"/>
        </pc:sldMkLst>
        <pc:spChg chg="mod">
          <ac:chgData name="Raki Rahman" userId="d4bdf0c7-0911-427b-8b90-e4f6cb567d51" providerId="ADAL" clId="{44B88AF0-35A9-454A-AA37-6DF90B927011}" dt="2020-08-03T14:38:36.816" v="348" actId="14100"/>
          <ac:spMkLst>
            <pc:docMk/>
            <pc:sldMk cId="1859604800" sldId="260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00.094" v="784" actId="47"/>
        <pc:sldMkLst>
          <pc:docMk/>
          <pc:sldMk cId="1441039449" sldId="261"/>
        </pc:sldMkLst>
        <pc:spChg chg="mod">
          <ac:chgData name="Raki Rahman" userId="d4bdf0c7-0911-427b-8b90-e4f6cb567d51" providerId="ADAL" clId="{44B88AF0-35A9-454A-AA37-6DF90B927011}" dt="2020-08-03T14:38:52.008" v="352"/>
          <ac:spMkLst>
            <pc:docMk/>
            <pc:sldMk cId="1441039449" sldId="261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3910902635" sldId="262"/>
        </pc:sldMkLst>
        <pc:spChg chg="mod">
          <ac:chgData name="Raki Rahman" userId="d4bdf0c7-0911-427b-8b90-e4f6cb567d51" providerId="ADAL" clId="{44B88AF0-35A9-454A-AA37-6DF90B927011}" dt="2020-08-03T14:39:18.101" v="361" actId="20577"/>
          <ac:spMkLst>
            <pc:docMk/>
            <pc:sldMk cId="3910902635" sldId="262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1186868241" sldId="263"/>
        </pc:sldMkLst>
        <pc:spChg chg="mod">
          <ac:chgData name="Raki Rahman" userId="d4bdf0c7-0911-427b-8b90-e4f6cb567d51" providerId="ADAL" clId="{44B88AF0-35A9-454A-AA37-6DF90B927011}" dt="2020-08-03T14:40:04.196" v="369" actId="20577"/>
          <ac:spMkLst>
            <pc:docMk/>
            <pc:sldMk cId="1186868241" sldId="263"/>
            <ac:spMk id="12" creationId="{59DCDC78-F998-432C-A8E6-8EE285090E47}"/>
          </ac:spMkLst>
        </pc:spChg>
      </pc:sldChg>
      <pc:sldChg chg="addSp modSp add del">
        <pc:chgData name="Raki Rahman" userId="d4bdf0c7-0911-427b-8b90-e4f6cb567d51" providerId="ADAL" clId="{44B88AF0-35A9-454A-AA37-6DF90B927011}" dt="2020-08-03T15:36:58.455" v="1213" actId="47"/>
        <pc:sldMkLst>
          <pc:docMk/>
          <pc:sldMk cId="2695643711" sldId="264"/>
        </pc:sldMkLst>
        <pc:spChg chg="mod">
          <ac:chgData name="Raki Rahman" userId="d4bdf0c7-0911-427b-8b90-e4f6cb567d51" providerId="ADAL" clId="{44B88AF0-35A9-454A-AA37-6DF90B927011}" dt="2020-08-03T14:47:06.060" v="415" actId="207"/>
          <ac:spMkLst>
            <pc:docMk/>
            <pc:sldMk cId="2695643711" sldId="264"/>
            <ac:spMk id="7" creationId="{673A6E0B-AD25-434F-912A-9CD70458C0F2}"/>
          </ac:spMkLst>
        </pc:spChg>
        <pc:spChg chg="add mod">
          <ac:chgData name="Raki Rahman" userId="d4bdf0c7-0911-427b-8b90-e4f6cb567d51" providerId="ADAL" clId="{44B88AF0-35A9-454A-AA37-6DF90B927011}" dt="2020-08-03T14:46:35.094" v="410" actId="1038"/>
          <ac:spMkLst>
            <pc:docMk/>
            <pc:sldMk cId="2695643711" sldId="264"/>
            <ac:spMk id="9" creationId="{6980D815-4BF2-47EC-A322-D416ABCE5912}"/>
          </ac:spMkLst>
        </pc:spChg>
        <pc:picChg chg="add mod">
          <ac:chgData name="Raki Rahman" userId="d4bdf0c7-0911-427b-8b90-e4f6cb567d51" providerId="ADAL" clId="{44B88AF0-35A9-454A-AA37-6DF90B927011}" dt="2020-08-03T14:46:42.101" v="412" actId="1076"/>
          <ac:picMkLst>
            <pc:docMk/>
            <pc:sldMk cId="2695643711" sldId="264"/>
            <ac:picMk id="3" creationId="{7A412D2A-C4B1-4079-A23C-5E7D810F1145}"/>
          </ac:picMkLst>
        </pc:picChg>
      </pc:sldChg>
      <pc:sldChg chg="new del">
        <pc:chgData name="Raki Rahman" userId="d4bdf0c7-0911-427b-8b90-e4f6cb567d51" providerId="ADAL" clId="{44B88AF0-35A9-454A-AA37-6DF90B927011}" dt="2020-08-03T14:44:44.229" v="371" actId="680"/>
        <pc:sldMkLst>
          <pc:docMk/>
          <pc:sldMk cId="2749296283" sldId="264"/>
        </pc:sldMkLst>
      </pc:sldChg>
      <pc:sldChg chg="modSp add">
        <pc:chgData name="Raki Rahman" userId="d4bdf0c7-0911-427b-8b90-e4f6cb567d51" providerId="ADAL" clId="{44B88AF0-35A9-454A-AA37-6DF90B927011}" dt="2020-08-03T15:01:37.218" v="762" actId="20577"/>
        <pc:sldMkLst>
          <pc:docMk/>
          <pc:sldMk cId="1922307025" sldId="265"/>
        </pc:sldMkLst>
        <pc:spChg chg="mod">
          <ac:chgData name="Raki Rahman" userId="d4bdf0c7-0911-427b-8b90-e4f6cb567d51" providerId="ADAL" clId="{44B88AF0-35A9-454A-AA37-6DF90B927011}" dt="2020-08-03T15:01:33.845" v="761"/>
          <ac:spMkLst>
            <pc:docMk/>
            <pc:sldMk cId="1922307025" sldId="265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37.218" v="762" actId="20577"/>
          <ac:spMkLst>
            <pc:docMk/>
            <pc:sldMk cId="1922307025" sldId="265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14.131" v="776"/>
        <pc:sldMkLst>
          <pc:docMk/>
          <pc:sldMk cId="2904904860" sldId="266"/>
        </pc:sldMkLst>
        <pc:spChg chg="mod">
          <ac:chgData name="Raki Rahman" userId="d4bdf0c7-0911-427b-8b90-e4f6cb567d51" providerId="ADAL" clId="{44B88AF0-35A9-454A-AA37-6DF90B927011}" dt="2020-08-03T15:02:14.131" v="776"/>
          <ac:spMkLst>
            <pc:docMk/>
            <pc:sldMk cId="2904904860" sldId="266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1.360" v="764" actId="20577"/>
          <ac:spMkLst>
            <pc:docMk/>
            <pc:sldMk cId="2904904860" sldId="266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37.729" v="781" actId="404"/>
        <pc:sldMkLst>
          <pc:docMk/>
          <pc:sldMk cId="986217015" sldId="267"/>
        </pc:sldMkLst>
        <pc:spChg chg="mod">
          <ac:chgData name="Raki Rahman" userId="d4bdf0c7-0911-427b-8b90-e4f6cb567d51" providerId="ADAL" clId="{44B88AF0-35A9-454A-AA37-6DF90B927011}" dt="2020-08-03T15:02:37.729" v="781" actId="404"/>
          <ac:spMkLst>
            <pc:docMk/>
            <pc:sldMk cId="986217015" sldId="267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6.024" v="768" actId="20577"/>
          <ac:spMkLst>
            <pc:docMk/>
            <pc:sldMk cId="986217015" sldId="267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55.944" v="783"/>
        <pc:sldMkLst>
          <pc:docMk/>
          <pc:sldMk cId="61253878" sldId="268"/>
        </pc:sldMkLst>
        <pc:spChg chg="mod">
          <ac:chgData name="Raki Rahman" userId="d4bdf0c7-0911-427b-8b90-e4f6cb567d51" providerId="ADAL" clId="{44B88AF0-35A9-454A-AA37-6DF90B927011}" dt="2020-08-03T15:02:55.944" v="783"/>
          <ac:spMkLst>
            <pc:docMk/>
            <pc:sldMk cId="61253878" sldId="268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0.343" v="770" actId="20577"/>
          <ac:spMkLst>
            <pc:docMk/>
            <pc:sldMk cId="61253878" sldId="268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11.580" v="786" actId="404"/>
        <pc:sldMkLst>
          <pc:docMk/>
          <pc:sldMk cId="3474791755" sldId="269"/>
        </pc:sldMkLst>
        <pc:spChg chg="mod">
          <ac:chgData name="Raki Rahman" userId="d4bdf0c7-0911-427b-8b90-e4f6cb567d51" providerId="ADAL" clId="{44B88AF0-35A9-454A-AA37-6DF90B927011}" dt="2020-08-03T15:03:11.580" v="786" actId="404"/>
          <ac:spMkLst>
            <pc:docMk/>
            <pc:sldMk cId="3474791755" sldId="269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5.348" v="772" actId="20577"/>
          <ac:spMkLst>
            <pc:docMk/>
            <pc:sldMk cId="3474791755" sldId="269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22.202" v="787"/>
        <pc:sldMkLst>
          <pc:docMk/>
          <pc:sldMk cId="3441916432" sldId="270"/>
        </pc:sldMkLst>
        <pc:spChg chg="mod">
          <ac:chgData name="Raki Rahman" userId="d4bdf0c7-0911-427b-8b90-e4f6cb567d51" providerId="ADAL" clId="{44B88AF0-35A9-454A-AA37-6DF90B927011}" dt="2020-08-03T15:03:22.202" v="787"/>
          <ac:spMkLst>
            <pc:docMk/>
            <pc:sldMk cId="3441916432" sldId="270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9.595" v="774" actId="20577"/>
          <ac:spMkLst>
            <pc:docMk/>
            <pc:sldMk cId="3441916432" sldId="270"/>
            <ac:spMk id="26" creationId="{24AF86B5-CE39-451E-A8C9-E051C69E03F5}"/>
          </ac:spMkLst>
        </pc:spChg>
      </pc:sldChg>
      <pc:sldChg chg="addSp delSp modSp add">
        <pc:chgData name="Raki Rahman" userId="d4bdf0c7-0911-427b-8b90-e4f6cb567d51" providerId="ADAL" clId="{44B88AF0-35A9-454A-AA37-6DF90B927011}" dt="2020-08-03T15:23:43.428" v="1078" actId="478"/>
        <pc:sldMkLst>
          <pc:docMk/>
          <pc:sldMk cId="2760315369" sldId="271"/>
        </pc:sldMkLst>
        <pc:spChg chg="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13:45.999" v="810" actId="14100"/>
          <ac:spMkLst>
            <pc:docMk/>
            <pc:sldMk cId="2760315369" sldId="271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4" creationId="{000A99CB-F8B9-47FD-AAD3-DEA22C58E394}"/>
          </ac:spMkLst>
        </pc:spChg>
        <pc:spChg chg="del topLvl">
          <ac:chgData name="Raki Rahman" userId="d4bdf0c7-0911-427b-8b90-e4f6cb567d51" providerId="ADAL" clId="{44B88AF0-35A9-454A-AA37-6DF90B927011}" dt="2020-08-03T15:14:15.030" v="842" actId="478"/>
          <ac:spMkLst>
            <pc:docMk/>
            <pc:sldMk cId="2760315369" sldId="271"/>
            <ac:spMk id="21" creationId="{D5522876-5551-4929-9B96-1FD91C0C124A}"/>
          </ac:spMkLst>
        </pc:spChg>
        <pc:spChg chg="del topLvl">
          <ac:chgData name="Raki Rahman" userId="d4bdf0c7-0911-427b-8b90-e4f6cb567d51" providerId="ADAL" clId="{44B88AF0-35A9-454A-AA37-6DF90B927011}" dt="2020-08-03T15:14:13.506" v="841" actId="478"/>
          <ac:spMkLst>
            <pc:docMk/>
            <pc:sldMk cId="2760315369" sldId="271"/>
            <ac:spMk id="26" creationId="{24AF86B5-CE39-451E-A8C9-E051C69E03F5}"/>
          </ac:spMkLst>
        </pc:spChg>
        <pc:grpChg chg="mod ord">
          <ac:chgData name="Raki Rahman" userId="d4bdf0c7-0911-427b-8b90-e4f6cb567d51" providerId="ADAL" clId="{44B88AF0-35A9-454A-AA37-6DF90B927011}" dt="2020-08-03T15:20:44.833" v="1068" actId="1076"/>
          <ac:grpSpMkLst>
            <pc:docMk/>
            <pc:sldMk cId="2760315369" sldId="271"/>
            <ac:grpSpMk id="15" creationId="{9AC0B702-37E9-48F2-A944-BA126549D931}"/>
          </ac:grpSpMkLst>
        </pc:grpChg>
        <pc:grpChg chg="del">
          <ac:chgData name="Raki Rahman" userId="d4bdf0c7-0911-427b-8b90-e4f6cb567d51" providerId="ADAL" clId="{44B88AF0-35A9-454A-AA37-6DF90B927011}" dt="2020-08-03T15:14:13.506" v="841" actId="478"/>
          <ac:grpSpMkLst>
            <pc:docMk/>
            <pc:sldMk cId="2760315369" sldId="271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17:56.232" v="1041" actId="478"/>
          <ac:picMkLst>
            <pc:docMk/>
            <pc:sldMk cId="2760315369" sldId="271"/>
            <ac:picMk id="3" creationId="{6C06183A-9385-4899-9A03-3A24FE730404}"/>
          </ac:picMkLst>
        </pc:picChg>
        <pc:picChg chg="add mod ord modCrop">
          <ac:chgData name="Raki Rahman" userId="d4bdf0c7-0911-427b-8b90-e4f6cb567d51" providerId="ADAL" clId="{44B88AF0-35A9-454A-AA37-6DF90B927011}" dt="2020-08-03T15:21:15.889" v="1076" actId="167"/>
          <ac:picMkLst>
            <pc:docMk/>
            <pc:sldMk cId="2760315369" sldId="271"/>
            <ac:picMk id="5" creationId="{07EC0B67-601B-4AAC-B18D-C3FCCB6A2CD2}"/>
          </ac:picMkLst>
        </pc:picChg>
        <pc:picChg chg="add del mod">
          <ac:chgData name="Raki Rahman" userId="d4bdf0c7-0911-427b-8b90-e4f6cb567d51" providerId="ADAL" clId="{44B88AF0-35A9-454A-AA37-6DF90B927011}" dt="2020-08-03T15:23:43.428" v="1078" actId="478"/>
          <ac:picMkLst>
            <pc:docMk/>
            <pc:sldMk cId="2760315369" sldId="271"/>
            <ac:picMk id="9" creationId="{A24A56D9-A637-46A9-A4E3-EFD0B52F14A9}"/>
          </ac:picMkLst>
        </pc:picChg>
        <pc:picChg chg="del">
          <ac:chgData name="Raki Rahman" userId="d4bdf0c7-0911-427b-8b90-e4f6cb567d51" providerId="ADAL" clId="{44B88AF0-35A9-454A-AA37-6DF90B927011}" dt="2020-08-03T15:19:11.496" v="1052" actId="478"/>
          <ac:picMkLst>
            <pc:docMk/>
            <pc:sldMk cId="2760315369" sldId="271"/>
            <ac:picMk id="1026" creationId="{EAB2B1DC-76E3-45E1-AB76-BA643D73AB24}"/>
          </ac:picMkLst>
        </pc:picChg>
      </pc:sldChg>
      <pc:sldChg chg="addSp delSp modSp add">
        <pc:chgData name="Raki Rahman" userId="d4bdf0c7-0911-427b-8b90-e4f6cb567d51" providerId="ADAL" clId="{44B88AF0-35A9-454A-AA37-6DF90B927011}" dt="2020-08-03T15:52:33.930" v="1739" actId="14861"/>
        <pc:sldMkLst>
          <pc:docMk/>
          <pc:sldMk cId="2686451319" sldId="272"/>
        </pc:sldMkLst>
        <pc:spChg chg="mod">
          <ac:chgData name="Raki Rahman" userId="d4bdf0c7-0911-427b-8b90-e4f6cb567d51" providerId="ADAL" clId="{44B88AF0-35A9-454A-AA37-6DF90B927011}" dt="2020-08-03T15:40:22.310" v="1266" actId="207"/>
          <ac:spMkLst>
            <pc:docMk/>
            <pc:sldMk cId="2686451319" sldId="272"/>
            <ac:spMk id="7" creationId="{673A6E0B-AD25-434F-912A-9CD70458C0F2}"/>
          </ac:spMkLst>
        </pc:spChg>
        <pc:spChg chg="mod">
          <ac:chgData name="Raki Rahman" userId="d4bdf0c7-0911-427b-8b90-e4f6cb567d51" providerId="ADAL" clId="{44B88AF0-35A9-454A-AA37-6DF90B927011}" dt="2020-08-03T15:52:33.930" v="1739" actId="14861"/>
          <ac:spMkLst>
            <pc:docMk/>
            <pc:sldMk cId="2686451319" sldId="272"/>
            <ac:spMk id="12" creationId="{59DCDC78-F998-432C-A8E6-8EE285090E47}"/>
          </ac:spMkLst>
        </pc:spChg>
        <pc:spChg chg="del">
          <ac:chgData name="Raki Rahman" userId="d4bdf0c7-0911-427b-8b90-e4f6cb567d51" providerId="ADAL" clId="{44B88AF0-35A9-454A-AA37-6DF90B927011}" dt="2020-08-03T15:34:07.489" v="1099" actId="478"/>
          <ac:spMkLst>
            <pc:docMk/>
            <pc:sldMk cId="2686451319" sldId="272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36:48.784" v="1212" actId="2711"/>
          <ac:spMkLst>
            <pc:docMk/>
            <pc:sldMk cId="2686451319" sldId="272"/>
            <ac:spMk id="14" creationId="{3E5F350A-0085-4B50-B854-F065B6492B5B}"/>
          </ac:spMkLst>
        </pc:spChg>
        <pc:spChg chg="mod">
          <ac:chgData name="Raki Rahman" userId="d4bdf0c7-0911-427b-8b90-e4f6cb567d51" providerId="ADAL" clId="{44B88AF0-35A9-454A-AA37-6DF90B927011}" dt="2020-08-03T15:39:43.329" v="1259" actId="207"/>
          <ac:spMkLst>
            <pc:docMk/>
            <pc:sldMk cId="2686451319" sldId="272"/>
            <ac:spMk id="21" creationId="{D5522876-5551-4929-9B96-1FD91C0C124A}"/>
          </ac:spMkLst>
        </pc:spChg>
        <pc:spChg chg="mod">
          <ac:chgData name="Raki Rahman" userId="d4bdf0c7-0911-427b-8b90-e4f6cb567d51" providerId="ADAL" clId="{44B88AF0-35A9-454A-AA37-6DF90B927011}" dt="2020-08-03T15:39:48.128" v="1260" actId="207"/>
          <ac:spMkLst>
            <pc:docMk/>
            <pc:sldMk cId="2686451319" sldId="272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5:39:02.346" v="1226" actId="14861"/>
          <ac:grpSpMkLst>
            <pc:docMk/>
            <pc:sldMk cId="2686451319" sldId="272"/>
            <ac:grpSpMk id="6" creationId="{373F5F1F-9A8C-4CD6-819B-4092A30ED394}"/>
          </ac:grpSpMkLst>
        </pc:grpChg>
        <pc:grpChg chg="mod ord">
          <ac:chgData name="Raki Rahman" userId="d4bdf0c7-0911-427b-8b90-e4f6cb567d51" providerId="ADAL" clId="{44B88AF0-35A9-454A-AA37-6DF90B927011}" dt="2020-08-03T15:37:49.074" v="1217" actId="167"/>
          <ac:grpSpMkLst>
            <pc:docMk/>
            <pc:sldMk cId="2686451319" sldId="272"/>
            <ac:grpSpMk id="15" creationId="{9AC0B702-37E9-48F2-A944-BA126549D931}"/>
          </ac:grpSpMkLst>
        </pc:grpChg>
        <pc:grpChg chg="mod">
          <ac:chgData name="Raki Rahman" userId="d4bdf0c7-0911-427b-8b90-e4f6cb567d51" providerId="ADAL" clId="{44B88AF0-35A9-454A-AA37-6DF90B927011}" dt="2020-08-03T15:37:08.208" v="1215" actId="1076"/>
          <ac:grpSpMkLst>
            <pc:docMk/>
            <pc:sldMk cId="2686451319" sldId="272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30:29.809" v="1092" actId="478"/>
          <ac:picMkLst>
            <pc:docMk/>
            <pc:sldMk cId="2686451319" sldId="272"/>
            <ac:picMk id="3" creationId="{0C19987C-5517-4267-9584-1657C4CF1E1E}"/>
          </ac:picMkLst>
        </pc:picChg>
        <pc:picChg chg="add del mod">
          <ac:chgData name="Raki Rahman" userId="d4bdf0c7-0911-427b-8b90-e4f6cb567d51" providerId="ADAL" clId="{44B88AF0-35A9-454A-AA37-6DF90B927011}" dt="2020-08-03T15:38:50.697" v="1225" actId="478"/>
          <ac:picMkLst>
            <pc:docMk/>
            <pc:sldMk cId="2686451319" sldId="272"/>
            <ac:picMk id="5" creationId="{C0FA9E61-C714-45C2-8E0D-D38CA5E5DC8F}"/>
          </ac:picMkLst>
        </pc:picChg>
        <pc:picChg chg="mod">
          <ac:chgData name="Raki Rahman" userId="d4bdf0c7-0911-427b-8b90-e4f6cb567d51" providerId="ADAL" clId="{44B88AF0-35A9-454A-AA37-6DF90B927011}" dt="2020-08-03T15:35:17.065" v="1167" actId="164"/>
          <ac:picMkLst>
            <pc:docMk/>
            <pc:sldMk cId="2686451319" sldId="272"/>
            <ac:picMk id="8" creationId="{AA6E80AB-5069-4933-834E-C198CF574450}"/>
          </ac:picMkLst>
        </pc:picChg>
        <pc:picChg chg="mod">
          <ac:chgData name="Raki Rahman" userId="d4bdf0c7-0911-427b-8b90-e4f6cb567d51" providerId="ADAL" clId="{44B88AF0-35A9-454A-AA37-6DF90B927011}" dt="2020-08-03T15:38:40.125" v="1224" actId="167"/>
          <ac:picMkLst>
            <pc:docMk/>
            <pc:sldMk cId="2686451319" sldId="272"/>
            <ac:picMk id="1026" creationId="{EAB2B1DC-76E3-45E1-AB76-BA643D73AB24}"/>
          </ac:picMkLst>
        </pc:picChg>
      </pc:sldChg>
      <pc:sldChg chg="add del">
        <pc:chgData name="Raki Rahman" userId="d4bdf0c7-0911-427b-8b90-e4f6cb567d51" providerId="ADAL" clId="{44B88AF0-35A9-454A-AA37-6DF90B927011}" dt="2020-08-03T15:44:41.755" v="1268"/>
        <pc:sldMkLst>
          <pc:docMk/>
          <pc:sldMk cId="839861410" sldId="11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50229-294D-40F8-8874-57A3CD12C834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7813" y="1143000"/>
            <a:ext cx="6302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6F846-10EB-485B-A293-9D77A45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1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3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27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9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1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3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37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541" y="981808"/>
            <a:ext cx="9189244" cy="2088597"/>
          </a:xfrm>
        </p:spPr>
        <p:txBody>
          <a:bodyPr anchor="b"/>
          <a:lstStyle>
            <a:lvl1pPr algn="ctr"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541" y="3150950"/>
            <a:ext cx="9189244" cy="1448409"/>
          </a:xfrm>
        </p:spPr>
        <p:txBody>
          <a:bodyPr/>
          <a:lstStyle>
            <a:lvl1pPr marL="0" indent="0" algn="ctr">
              <a:buNone/>
              <a:defRPr sz="2100"/>
            </a:lvl1pPr>
            <a:lvl2pPr marL="399959" indent="0" algn="ctr">
              <a:buNone/>
              <a:defRPr sz="1750"/>
            </a:lvl2pPr>
            <a:lvl3pPr marL="799917" indent="0" algn="ctr">
              <a:buNone/>
              <a:defRPr sz="1575"/>
            </a:lvl3pPr>
            <a:lvl4pPr marL="1199876" indent="0" algn="ctr">
              <a:buNone/>
              <a:defRPr sz="1400"/>
            </a:lvl4pPr>
            <a:lvl5pPr marL="1599834" indent="0" algn="ctr">
              <a:buNone/>
              <a:defRPr sz="1400"/>
            </a:lvl5pPr>
            <a:lvl6pPr marL="1999793" indent="0" algn="ctr">
              <a:buNone/>
              <a:defRPr sz="1400"/>
            </a:lvl6pPr>
            <a:lvl7pPr marL="2399751" indent="0" algn="ctr">
              <a:buNone/>
              <a:defRPr sz="1400"/>
            </a:lvl7pPr>
            <a:lvl8pPr marL="2799710" indent="0" algn="ctr">
              <a:buNone/>
              <a:defRPr sz="1400"/>
            </a:lvl8pPr>
            <a:lvl9pPr marL="3199668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8070" y="319400"/>
            <a:ext cx="2641908" cy="5084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347" y="319400"/>
            <a:ext cx="7772569" cy="5084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66" y="1495625"/>
            <a:ext cx="10567630" cy="2495485"/>
          </a:xfrm>
        </p:spPr>
        <p:txBody>
          <a:bodyPr anchor="b"/>
          <a:lstStyle>
            <a:lvl1pPr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66" y="4014719"/>
            <a:ext cx="10567630" cy="1312316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99959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2pPr>
            <a:lvl3pPr marL="79991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199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998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99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99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997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996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7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347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740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3" y="319400"/>
            <a:ext cx="10567630" cy="11595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44" y="1470629"/>
            <a:ext cx="5183307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944" y="2191361"/>
            <a:ext cx="5183307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740" y="1470629"/>
            <a:ext cx="5208834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740" y="2191361"/>
            <a:ext cx="5208834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9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834" y="863769"/>
            <a:ext cx="6202740" cy="4263294"/>
          </a:xfrm>
        </p:spPr>
        <p:txBody>
          <a:bodyPr/>
          <a:lstStyle>
            <a:lvl1pPr>
              <a:defRPr sz="2799"/>
            </a:lvl1pPr>
            <a:lvl2pPr>
              <a:defRPr sz="2449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8834" y="863769"/>
            <a:ext cx="6202740" cy="4263294"/>
          </a:xfrm>
        </p:spPr>
        <p:txBody>
          <a:bodyPr anchor="t"/>
          <a:lstStyle>
            <a:lvl1pPr marL="0" indent="0">
              <a:buNone/>
              <a:defRPr sz="2799"/>
            </a:lvl1pPr>
            <a:lvl2pPr marL="399959" indent="0">
              <a:buNone/>
              <a:defRPr sz="2449"/>
            </a:lvl2pPr>
            <a:lvl3pPr marL="799917" indent="0">
              <a:buNone/>
              <a:defRPr sz="2100"/>
            </a:lvl3pPr>
            <a:lvl4pPr marL="1199876" indent="0">
              <a:buNone/>
              <a:defRPr sz="1750"/>
            </a:lvl4pPr>
            <a:lvl5pPr marL="1599834" indent="0">
              <a:buNone/>
              <a:defRPr sz="1750"/>
            </a:lvl5pPr>
            <a:lvl6pPr marL="1999793" indent="0">
              <a:buNone/>
              <a:defRPr sz="1750"/>
            </a:lvl6pPr>
            <a:lvl7pPr marL="2399751" indent="0">
              <a:buNone/>
              <a:defRPr sz="1750"/>
            </a:lvl7pPr>
            <a:lvl8pPr marL="2799710" indent="0">
              <a:buNone/>
              <a:defRPr sz="1750"/>
            </a:lvl8pPr>
            <a:lvl9pPr marL="3199668" indent="0">
              <a:buNone/>
              <a:defRPr sz="1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3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348" y="319400"/>
            <a:ext cx="10567630" cy="1159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48" y="1596999"/>
            <a:ext cx="10567630" cy="380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347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B2B68-3432-42CC-A797-1383801DFB53}" type="datetimeFigureOut">
              <a:rPr lang="en-US" smtClean="0"/>
              <a:t>12/30/2020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583" y="5560336"/>
            <a:ext cx="4135160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3205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7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99917" rtl="0" eaLnBrk="1" latinLnBrk="0" hangingPunct="1">
        <a:lnSpc>
          <a:spcPct val="90000"/>
        </a:lnSpc>
        <a:spcBef>
          <a:spcPct val="0"/>
        </a:spcBef>
        <a:buNone/>
        <a:defRPr sz="3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979" indent="-199979" algn="l" defTabSz="799917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9896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99855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799814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199772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599731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999689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39964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99959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99917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6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99834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99793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99751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79971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199668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5" Type="http://schemas.openxmlformats.org/officeDocument/2006/relationships/image" Target="../media/image36.png"/><Relationship Id="rId4" Type="http://schemas.openxmlformats.org/officeDocument/2006/relationships/image" Target="../media/image3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emf"/><Relationship Id="rId3" Type="http://schemas.openxmlformats.org/officeDocument/2006/relationships/image" Target="../media/image41.png"/><Relationship Id="rId7" Type="http://schemas.openxmlformats.org/officeDocument/2006/relationships/image" Target="../media/image38.emf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0.sv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C66CF76-8511-455E-AC4D-15C377C33179}"/>
              </a:ext>
            </a:extLst>
          </p:cNvPr>
          <p:cNvSpPr/>
          <p:nvPr/>
        </p:nvSpPr>
        <p:spPr>
          <a:xfrm>
            <a:off x="0" y="-1"/>
            <a:ext cx="12252325" cy="5999163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8B6C4B-DD4C-4B17-A827-197EDB7A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47" y="1701394"/>
            <a:ext cx="2423804" cy="25963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365303-C6D1-451D-BD4C-7F7DEA381EDA}"/>
              </a:ext>
            </a:extLst>
          </p:cNvPr>
          <p:cNvGrpSpPr/>
          <p:nvPr/>
        </p:nvGrpSpPr>
        <p:grpSpPr>
          <a:xfrm>
            <a:off x="530637" y="183393"/>
            <a:ext cx="2156619" cy="586522"/>
            <a:chOff x="765730" y="11263"/>
            <a:chExt cx="2769488" cy="753200"/>
          </a:xfrm>
        </p:grpSpPr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417EE677-1472-452B-8B83-9FE927112832}"/>
                </a:ext>
              </a:extLst>
            </p:cNvPr>
            <p:cNvSpPr txBox="1">
              <a:spLocks/>
            </p:cNvSpPr>
            <p:nvPr/>
          </p:nvSpPr>
          <p:spPr>
            <a:xfrm>
              <a:off x="1242142" y="11263"/>
              <a:ext cx="2293076" cy="753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81E6D9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718096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8499EC8-DD43-4ED1-9955-918B9DCB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30" y="189673"/>
              <a:ext cx="376808" cy="3768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7" name="Title 3">
            <a:extLst>
              <a:ext uri="{FF2B5EF4-FFF2-40B4-BE49-F238E27FC236}">
                <a16:creationId xmlns:a16="http://schemas.microsoft.com/office/drawing/2014/main" id="{9DD9BB4B-28D0-404C-AFDC-B81D0648B008}"/>
              </a:ext>
            </a:extLst>
          </p:cNvPr>
          <p:cNvSpPr txBox="1">
            <a:spLocks/>
          </p:cNvSpPr>
          <p:nvPr/>
        </p:nvSpPr>
        <p:spPr>
          <a:xfrm>
            <a:off x="820971" y="1734867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6000" spc="-143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  <a:cs typeface="Mark OT Light" charset="0"/>
              </a:rPr>
              <a:t>Hi, I’m Raki.</a:t>
            </a:r>
            <a:endParaRPr lang="en-GB" sz="3200" spc="-143" dirty="0">
              <a:solidFill>
                <a:schemeClr val="bg1"/>
              </a:solidFill>
              <a:latin typeface="Inter SemiBold" panose="020B0502030000000004" pitchFamily="34" charset="0"/>
              <a:ea typeface="Inter SemiBold" panose="020B0502030000000004" pitchFamily="34" charset="0"/>
              <a:cs typeface="Mark OT Light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020564-7F87-42EA-AAF1-DD55DE70AE8B}"/>
              </a:ext>
            </a:extLst>
          </p:cNvPr>
          <p:cNvSpPr txBox="1"/>
          <p:nvPr/>
        </p:nvSpPr>
        <p:spPr>
          <a:xfrm>
            <a:off x="780328" y="3111618"/>
            <a:ext cx="68096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3200" spc="-143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  <a:cs typeface="Mark OT Light" charset="0"/>
              </a:rPr>
              <a:t>I build Big Data &amp; AI Solutions on </a:t>
            </a:r>
            <a:r>
              <a:rPr lang="en-GB" sz="3200" spc="-143" dirty="0">
                <a:solidFill>
                  <a:srgbClr val="0395C8"/>
                </a:solidFill>
                <a:latin typeface="Segoe UI" panose="020B0502040204020203" pitchFamily="34" charset="0"/>
                <a:ea typeface="Inter SemiBold" panose="020B0502030000000004" pitchFamily="34" charset="0"/>
                <a:cs typeface="Segoe UI" panose="020B0502040204020203" pitchFamily="34" charset="0"/>
              </a:rPr>
              <a:t>Microsoft Azure</a:t>
            </a:r>
            <a:r>
              <a:rPr lang="en-GB" sz="3200" spc="-143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  <a:cs typeface="Mark OT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031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E3AB7-2229-49BE-B5D8-D352F94883AC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gradFill flip="none" rotWithShape="1">
            <a:gsLst>
              <a:gs pos="0">
                <a:srgbClr val="1490DF"/>
              </a:gs>
              <a:gs pos="100000">
                <a:srgbClr val="0053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67960B-9C40-4FC9-97CB-ACEB4BCBEB27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4D8F1B-7D54-4DEB-8F96-3B793554880E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169CD-C312-4A10-95DA-F8629D81ED1B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3" name="Title 3">
                <a:extLst>
                  <a:ext uri="{FF2B5EF4-FFF2-40B4-BE49-F238E27FC236}">
                    <a16:creationId xmlns:a16="http://schemas.microsoft.com/office/drawing/2014/main" id="{C81E4D1F-E77F-4622-8CAF-DE1CBAA91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D243A95-282A-414C-9798-905421C97AA9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ADE24A-A266-4C6B-8857-C36A8D2D1F63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6A731CB-5FB0-4053-98EF-7238C55E6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33B6BE31-8C0F-4C23-98B3-CB2EC45048A8}"/>
              </a:ext>
            </a:extLst>
          </p:cNvPr>
          <p:cNvSpPr/>
          <p:nvPr/>
        </p:nvSpPr>
        <p:spPr>
          <a:xfrm>
            <a:off x="2439787" y="2048982"/>
            <a:ext cx="9812538" cy="2037243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3" name="TextBox 7192">
            <a:extLst>
              <a:ext uri="{FF2B5EF4-FFF2-40B4-BE49-F238E27FC236}">
                <a16:creationId xmlns:a16="http://schemas.microsoft.com/office/drawing/2014/main" id="{8C0B9A7F-79CD-4482-9BE0-F79BB3318D0C}"/>
              </a:ext>
            </a:extLst>
          </p:cNvPr>
          <p:cNvSpPr txBox="1"/>
          <p:nvPr/>
        </p:nvSpPr>
        <p:spPr>
          <a:xfrm>
            <a:off x="7490931" y="1131271"/>
            <a:ext cx="4482841" cy="318933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extrusionH="88900" prstMaterial="metal">
            <a:contourClr>
              <a:srgbClr val="8FEFFF"/>
            </a:contourClr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500" i="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AFF4FF"/>
                    </a:gs>
                  </a:gsLst>
                  <a:lin ang="16200000" scaled="1"/>
                  <a:tileRect/>
                </a:gradFill>
                <a:effectLst/>
                <a:latin typeface="Bebas Neue" panose="020B0606020202050201" pitchFamily="34" charset="0"/>
                <a:cs typeface="Segoe UI Semibold" panose="020B0702040204020203" pitchFamily="34" charset="0"/>
              </a:rPr>
              <a:t>DENSITY</a:t>
            </a:r>
          </a:p>
        </p:txBody>
      </p: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6C5F7E5-5710-412D-9DE9-A122FDAB0415}"/>
              </a:ext>
            </a:extLst>
          </p:cNvPr>
          <p:cNvGrpSpPr/>
          <p:nvPr/>
        </p:nvGrpSpPr>
        <p:grpSpPr>
          <a:xfrm>
            <a:off x="1048556" y="1163418"/>
            <a:ext cx="6977443" cy="3189335"/>
            <a:chOff x="1958547" y="3555699"/>
            <a:chExt cx="6977443" cy="3189335"/>
          </a:xfrm>
        </p:grpSpPr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1C143189-A3BB-4454-8F37-F2D53F104923}"/>
                </a:ext>
              </a:extLst>
            </p:cNvPr>
            <p:cNvSpPr txBox="1"/>
            <p:nvPr/>
          </p:nvSpPr>
          <p:spPr>
            <a:xfrm>
              <a:off x="1958547" y="3555699"/>
              <a:ext cx="6977443" cy="318933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88900" prstMaterial="metal">
              <a:contourClr>
                <a:srgbClr val="8FEFFF"/>
              </a:contourClr>
            </a:sp3d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1500" i="0" dirty="0">
                  <a:gradFill flip="none" rotWithShape="1">
                    <a:gsLst>
                      <a:gs pos="0">
                        <a:srgbClr val="50E6FF"/>
                      </a:gs>
                      <a:gs pos="100000">
                        <a:srgbClr val="AFF4FF"/>
                      </a:gs>
                    </a:gsLst>
                    <a:lin ang="16200000" scaled="1"/>
                    <a:tileRect/>
                  </a:gradFill>
                  <a:effectLst/>
                  <a:latin typeface="Bebas Neue" panose="020B0606020202050201" pitchFamily="34" charset="0"/>
                  <a:cs typeface="Segoe UI Semibold" panose="020B0702040204020203" pitchFamily="34" charset="0"/>
                </a:rPr>
                <a:t>PACKING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37C8F2B-0217-420D-B5BF-2A038A35E42E}"/>
                </a:ext>
              </a:extLst>
            </p:cNvPr>
            <p:cNvSpPr txBox="1"/>
            <p:nvPr/>
          </p:nvSpPr>
          <p:spPr>
            <a:xfrm>
              <a:off x="5565422" y="4604949"/>
              <a:ext cx="2706456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19050"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0" dirty="0">
                  <a:gradFill flip="none" rotWithShape="1">
                    <a:gsLst>
                      <a:gs pos="0">
                        <a:srgbClr val="FEB018"/>
                      </a:gs>
                      <a:gs pos="100000">
                        <a:srgbClr val="FFD85D"/>
                      </a:gs>
                    </a:gsLst>
                    <a:lin ang="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FUNCTIONS</a:t>
              </a:r>
              <a:endParaRPr lang="en-CA" sz="2200" dirty="0">
                <a:gradFill flip="none" rotWithShape="1">
                  <a:gsLst>
                    <a:gs pos="0">
                      <a:srgbClr val="FEB018"/>
                    </a:gs>
                    <a:gs pos="100000">
                      <a:srgbClr val="FFD85D"/>
                    </a:gs>
                  </a:gsLst>
                  <a:lin ang="0" scaled="1"/>
                  <a:tileRect/>
                </a:gradFill>
              </a:endParaRPr>
            </a:p>
          </p:txBody>
        </p:sp>
      </p:grpSp>
      <p:pic>
        <p:nvPicPr>
          <p:cNvPr id="7192" name="Graphic 7191">
            <a:extLst>
              <a:ext uri="{FF2B5EF4-FFF2-40B4-BE49-F238E27FC236}">
                <a16:creationId xmlns:a16="http://schemas.microsoft.com/office/drawing/2014/main" id="{150446EA-2E26-4934-989F-716C607F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959" y="2697432"/>
            <a:ext cx="1250816" cy="12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38257DE7-14B2-48EB-9125-B86356E0F903}"/>
              </a:ext>
            </a:extLst>
          </p:cNvPr>
          <p:cNvGrpSpPr/>
          <p:nvPr/>
        </p:nvGrpSpPr>
        <p:grpSpPr>
          <a:xfrm>
            <a:off x="2696088" y="1964102"/>
            <a:ext cx="1936259" cy="688516"/>
            <a:chOff x="5180387" y="692607"/>
            <a:chExt cx="1936259" cy="688516"/>
          </a:xfrm>
        </p:grpSpPr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36C6FBA8-A4D6-43D0-A78D-B32CC92C77BC}"/>
                </a:ext>
              </a:extLst>
            </p:cNvPr>
            <p:cNvSpPr txBox="1"/>
            <p:nvPr/>
          </p:nvSpPr>
          <p:spPr>
            <a:xfrm>
              <a:off x="5180387" y="692607"/>
              <a:ext cx="1936259" cy="6684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i="0" dirty="0">
                  <a:gradFill flip="none" rotWithShape="1">
                    <a:gsLst>
                      <a:gs pos="0">
                        <a:srgbClr val="8FEFFF"/>
                      </a:gs>
                      <a:gs pos="100000">
                        <a:srgbClr val="AFF4FF"/>
                      </a:gs>
                    </a:gsLst>
                    <a:lin ang="270000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MAXIMIZING</a:t>
              </a:r>
            </a:p>
          </p:txBody>
        </p: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A008CD69-7E45-439E-93C7-294ADAADBE1E}"/>
                </a:ext>
              </a:extLst>
            </p:cNvPr>
            <p:cNvSpPr/>
            <p:nvPr/>
          </p:nvSpPr>
          <p:spPr>
            <a:xfrm>
              <a:off x="5180387" y="914563"/>
              <a:ext cx="1926589" cy="450466"/>
            </a:xfrm>
            <a:prstGeom prst="rect">
              <a:avLst/>
            </a:prstGeom>
            <a:noFill/>
            <a:ln w="25400">
              <a:solidFill>
                <a:srgbClr val="8FE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182" name="Straight Arrow Connector 7181">
              <a:extLst>
                <a:ext uri="{FF2B5EF4-FFF2-40B4-BE49-F238E27FC236}">
                  <a16:creationId xmlns:a16="http://schemas.microsoft.com/office/drawing/2014/main" id="{BB422DF5-FFA5-486C-BA02-EACDE52AA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924" y="895512"/>
              <a:ext cx="9670" cy="485611"/>
            </a:xfrm>
            <a:prstGeom prst="straightConnector1">
              <a:avLst/>
            </a:prstGeom>
            <a:ln w="88900">
              <a:solidFill>
                <a:srgbClr val="8FEFFF"/>
              </a:solidFill>
              <a:tailEnd type="triangle" w="med" len="sm"/>
            </a:ln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AE2661B5-290F-4E64-996F-74D2465290AA}"/>
              </a:ext>
            </a:extLst>
          </p:cNvPr>
          <p:cNvGrpSpPr/>
          <p:nvPr/>
        </p:nvGrpSpPr>
        <p:grpSpPr>
          <a:xfrm>
            <a:off x="396803" y="1858830"/>
            <a:ext cx="3411660" cy="2400907"/>
            <a:chOff x="5090984" y="1627397"/>
            <a:chExt cx="3411660" cy="2400907"/>
          </a:xfrm>
        </p:grpSpPr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B3E191D6-5FBA-47A2-A74E-08D524FFBFF3}"/>
                </a:ext>
              </a:extLst>
            </p:cNvPr>
            <p:cNvSpPr/>
            <p:nvPr/>
          </p:nvSpPr>
          <p:spPr>
            <a:xfrm>
              <a:off x="5090984" y="1627397"/>
              <a:ext cx="2042984" cy="2400907"/>
            </a:xfrm>
            <a:prstGeom prst="roundRect">
              <a:avLst>
                <a:gd name="adj" fmla="val 8299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123F8FB8-C6F7-46EE-A309-E054CCF285C6}"/>
                </a:ext>
              </a:extLst>
            </p:cNvPr>
            <p:cNvGrpSpPr/>
            <p:nvPr/>
          </p:nvGrpSpPr>
          <p:grpSpPr>
            <a:xfrm>
              <a:off x="5382263" y="2254248"/>
              <a:ext cx="1440000" cy="1440000"/>
              <a:chOff x="5382263" y="2254248"/>
              <a:chExt cx="1440000" cy="1440000"/>
            </a:xfrm>
            <a:effectLst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562F8B0-7515-444F-9D38-44FF5756D0B7}"/>
                  </a:ext>
                </a:extLst>
              </p:cNvPr>
              <p:cNvSpPr/>
              <p:nvPr/>
            </p:nvSpPr>
            <p:spPr bwMode="auto">
              <a:xfrm>
                <a:off x="5382263" y="2254248"/>
                <a:ext cx="1440000" cy="1440000"/>
              </a:xfrm>
              <a:prstGeom prst="roundRect">
                <a:avLst>
                  <a:gd name="adj" fmla="val 5308"/>
                </a:avLst>
              </a:prstGeom>
              <a:solidFill>
                <a:srgbClr val="005EAC"/>
              </a:solidFill>
              <a:ln w="12700">
                <a:solidFill>
                  <a:schemeClr val="bg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CA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33C0DFB-1544-4FB4-8720-7D02FD767064}"/>
                  </a:ext>
                </a:extLst>
              </p:cNvPr>
              <p:cNvGrpSpPr/>
              <p:nvPr/>
            </p:nvGrpSpPr>
            <p:grpSpPr>
              <a:xfrm>
                <a:off x="5438775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E166E9F-181B-4748-A63D-78398BCAAF43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70156C73-EB34-4046-828E-391422A4952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" name="Graphic 5">
                    <a:extLst>
                      <a:ext uri="{FF2B5EF4-FFF2-40B4-BE49-F238E27FC236}">
                        <a16:creationId xmlns:a16="http://schemas.microsoft.com/office/drawing/2014/main" id="{5355A4B6-CA61-4368-9355-5D6407128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B1728C4-A362-4ECC-9F0E-2B98BBC76602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544EDED1-38C3-4F20-A1F4-9170EC1C284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2" name="Graphic 51">
                    <a:extLst>
                      <a:ext uri="{FF2B5EF4-FFF2-40B4-BE49-F238E27FC236}">
                        <a16:creationId xmlns:a16="http://schemas.microsoft.com/office/drawing/2014/main" id="{99DA840A-2B77-44DC-897D-B3AAE1EF68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B16762F-B201-4E2A-A586-B4C0A3F94C2F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A595FA81-392E-455D-A9B0-DF50B6CC506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FC76C52B-99F6-4728-8C70-C4A71AC931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FC6D6D4-BDE9-4D50-917C-F42857403B3B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A464D9E1-48A0-4D86-B539-99A2B735DD1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1" name="Graphic 60">
                    <a:extLst>
                      <a:ext uri="{FF2B5EF4-FFF2-40B4-BE49-F238E27FC236}">
                        <a16:creationId xmlns:a16="http://schemas.microsoft.com/office/drawing/2014/main" id="{4763FAD5-633E-4A08-9980-990F78D965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0ED03E1-BCAE-484E-A74B-598F69683C7A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4F1A34DC-E8E8-4A35-905C-6EBA6D1E3798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8A412C3D-372C-410F-91E1-5797F61EE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F6F1D15-BE24-4512-BD33-1A6775BE08D9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B5C4ADAA-B4F3-4984-B3C8-C95AD51CBBDD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7" name="Graphic 66">
                    <a:extLst>
                      <a:ext uri="{FF2B5EF4-FFF2-40B4-BE49-F238E27FC236}">
                        <a16:creationId xmlns:a16="http://schemas.microsoft.com/office/drawing/2014/main" id="{E14E9EC6-95C5-46B6-B70E-6DE83D843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898626C-E957-4CB5-BF9B-38176518D2B4}"/>
                  </a:ext>
                </a:extLst>
              </p:cNvPr>
              <p:cNvGrpSpPr/>
              <p:nvPr/>
            </p:nvGrpSpPr>
            <p:grpSpPr>
              <a:xfrm>
                <a:off x="566852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33366DD-1F37-4971-8265-9B7545376814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32307B27-2692-4AC0-A945-677C2751C2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3" name="Graphic 122">
                    <a:extLst>
                      <a:ext uri="{FF2B5EF4-FFF2-40B4-BE49-F238E27FC236}">
                        <a16:creationId xmlns:a16="http://schemas.microsoft.com/office/drawing/2014/main" id="{8ADC2469-8D5E-4893-9738-F9EC0FA39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69763812-A846-48EE-AD96-5E04D321E5BE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F890304D-91B4-45E1-9C8D-D21ECC3D34F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1" name="Graphic 120">
                    <a:extLst>
                      <a:ext uri="{FF2B5EF4-FFF2-40B4-BE49-F238E27FC236}">
                        <a16:creationId xmlns:a16="http://schemas.microsoft.com/office/drawing/2014/main" id="{BCF2440C-8D36-4C23-A611-30A2B0F3E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A4D59AF-8199-47EF-872D-01261DB2061E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1844D881-94CF-4A75-917A-D87401B1856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9" name="Graphic 118">
                    <a:extLst>
                      <a:ext uri="{FF2B5EF4-FFF2-40B4-BE49-F238E27FC236}">
                        <a16:creationId xmlns:a16="http://schemas.microsoft.com/office/drawing/2014/main" id="{BFA66EA7-5628-4E48-AAC6-C0B471257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5E662F6E-30D3-4323-88A3-2B3E2E3E4E66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449CFAA7-B993-4E46-B294-26D6B85ABFB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80858153-2E0D-4C68-9B1D-9BF970AB7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AB45AA58-1C6C-4FFE-A4FD-D7D6B43BEF09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C2E5E197-A62F-4678-BCE9-A0379C41A9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5" name="Graphic 114">
                    <a:extLst>
                      <a:ext uri="{FF2B5EF4-FFF2-40B4-BE49-F238E27FC236}">
                        <a16:creationId xmlns:a16="http://schemas.microsoft.com/office/drawing/2014/main" id="{1B41B666-3E15-4EA6-9CCD-64ABF6327A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284FFC6D-6C2C-4BA2-BB25-C46E85949D0C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B0923E0B-8D3E-4440-BF9F-65F24002AE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3" name="Graphic 112">
                    <a:extLst>
                      <a:ext uri="{FF2B5EF4-FFF2-40B4-BE49-F238E27FC236}">
                        <a16:creationId xmlns:a16="http://schemas.microsoft.com/office/drawing/2014/main" id="{840B230F-B0B0-4ED2-9DFA-236E366B03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D3318E-C68E-4C61-BE2B-D46C36002BCF}"/>
                  </a:ext>
                </a:extLst>
              </p:cNvPr>
              <p:cNvGrpSpPr/>
              <p:nvPr/>
            </p:nvGrpSpPr>
            <p:grpSpPr>
              <a:xfrm>
                <a:off x="5898269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936B30A4-7129-4BF9-B59D-BDABED278C0B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6683753F-95E7-4117-8BBB-8241CC729EC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2" name="Graphic 141">
                    <a:extLst>
                      <a:ext uri="{FF2B5EF4-FFF2-40B4-BE49-F238E27FC236}">
                        <a16:creationId xmlns:a16="http://schemas.microsoft.com/office/drawing/2014/main" id="{3103A52B-AB39-4F4C-B6A6-56CD04AB67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8D403A9-2CD7-455D-BC8A-D2F99701D8BC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FED78181-BC93-4F47-A1F7-A65351A2D2D4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0" name="Graphic 139">
                    <a:extLst>
                      <a:ext uri="{FF2B5EF4-FFF2-40B4-BE49-F238E27FC236}">
                        <a16:creationId xmlns:a16="http://schemas.microsoft.com/office/drawing/2014/main" id="{58EF00CF-9F5E-4D94-9328-6E9742072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756B479A-EE59-4CD7-A331-68D14870FCE3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BA5CC54D-17B8-4977-B6E1-4B4F2BB58F3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8" name="Graphic 137">
                    <a:extLst>
                      <a:ext uri="{FF2B5EF4-FFF2-40B4-BE49-F238E27FC236}">
                        <a16:creationId xmlns:a16="http://schemas.microsoft.com/office/drawing/2014/main" id="{CDCABD15-6574-4A43-B060-17B0CC5C3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30EB286-BF69-4FD4-9BAF-027A9EC529E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5" name="Rectangle: Rounded Corners 134">
                    <a:extLst>
                      <a:ext uri="{FF2B5EF4-FFF2-40B4-BE49-F238E27FC236}">
                        <a16:creationId xmlns:a16="http://schemas.microsoft.com/office/drawing/2014/main" id="{47C3DEEB-BD9A-4E08-AF32-CA6F232BF1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6" name="Graphic 135">
                    <a:extLst>
                      <a:ext uri="{FF2B5EF4-FFF2-40B4-BE49-F238E27FC236}">
                        <a16:creationId xmlns:a16="http://schemas.microsoft.com/office/drawing/2014/main" id="{23231A1C-86BD-432F-B505-0EBCAAAA9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C474F4B-B2F6-4AE8-BFAC-E6879764A51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51B97A07-D20A-4371-BDE1-C75AC1A853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4" name="Graphic 133">
                    <a:extLst>
                      <a:ext uri="{FF2B5EF4-FFF2-40B4-BE49-F238E27FC236}">
                        <a16:creationId xmlns:a16="http://schemas.microsoft.com/office/drawing/2014/main" id="{4DC6980F-2D20-46F7-B932-FC5C28DD0A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227021B0-CC4C-4814-9F73-ED7B32EEFF56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4B88BF42-1EDB-4043-B79C-14697B6373E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2" name="Graphic 131">
                    <a:extLst>
                      <a:ext uri="{FF2B5EF4-FFF2-40B4-BE49-F238E27FC236}">
                        <a16:creationId xmlns:a16="http://schemas.microsoft.com/office/drawing/2014/main" id="{12752F2D-02AB-4E73-ACD3-A166B4E98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B3BE870-0A17-40B0-9084-572A60DD713D}"/>
                  </a:ext>
                </a:extLst>
              </p:cNvPr>
              <p:cNvGrpSpPr/>
              <p:nvPr/>
            </p:nvGrpSpPr>
            <p:grpSpPr>
              <a:xfrm>
                <a:off x="6128016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C9662C55-681D-4855-8264-D246B7A2696C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0" name="Rectangle: Rounded Corners 159">
                    <a:extLst>
                      <a:ext uri="{FF2B5EF4-FFF2-40B4-BE49-F238E27FC236}">
                        <a16:creationId xmlns:a16="http://schemas.microsoft.com/office/drawing/2014/main" id="{6036E51D-3F49-42C6-A177-2DBE26F10E5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61" name="Graphic 160">
                    <a:extLst>
                      <a:ext uri="{FF2B5EF4-FFF2-40B4-BE49-F238E27FC236}">
                        <a16:creationId xmlns:a16="http://schemas.microsoft.com/office/drawing/2014/main" id="{0633D72D-6F85-483E-99F7-7A1E9BF9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5A41EC72-8397-4BA6-A3D3-39C6E6FD00F8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8" name="Rectangle: Rounded Corners 157">
                    <a:extLst>
                      <a:ext uri="{FF2B5EF4-FFF2-40B4-BE49-F238E27FC236}">
                        <a16:creationId xmlns:a16="http://schemas.microsoft.com/office/drawing/2014/main" id="{74FACAB5-FC1F-4569-8FAB-BB800B9811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9" name="Graphic 158">
                    <a:extLst>
                      <a:ext uri="{FF2B5EF4-FFF2-40B4-BE49-F238E27FC236}">
                        <a16:creationId xmlns:a16="http://schemas.microsoft.com/office/drawing/2014/main" id="{81F8D0BF-8139-495B-B792-99BA3CEA20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9588ED7B-97A8-4AA9-BCCA-434A68BD352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6" name="Rectangle: Rounded Corners 155">
                    <a:extLst>
                      <a:ext uri="{FF2B5EF4-FFF2-40B4-BE49-F238E27FC236}">
                        <a16:creationId xmlns:a16="http://schemas.microsoft.com/office/drawing/2014/main" id="{72053FA3-4BF2-4A5F-BF85-C26791F9B46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7" name="Graphic 156">
                    <a:extLst>
                      <a:ext uri="{FF2B5EF4-FFF2-40B4-BE49-F238E27FC236}">
                        <a16:creationId xmlns:a16="http://schemas.microsoft.com/office/drawing/2014/main" id="{66FBAC89-C8D8-40E9-908B-68A2B9AC9C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61D2C0D-A982-4FFB-A939-8554DACE7DD0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4" name="Rectangle: Rounded Corners 153">
                    <a:extLst>
                      <a:ext uri="{FF2B5EF4-FFF2-40B4-BE49-F238E27FC236}">
                        <a16:creationId xmlns:a16="http://schemas.microsoft.com/office/drawing/2014/main" id="{E800EE65-1B98-4A3D-8AB9-3BCB984DCEA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5" name="Graphic 154">
                    <a:extLst>
                      <a:ext uri="{FF2B5EF4-FFF2-40B4-BE49-F238E27FC236}">
                        <a16:creationId xmlns:a16="http://schemas.microsoft.com/office/drawing/2014/main" id="{06F0DFDF-51C2-4468-840E-7EE70C3F4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68E02BC-9108-4774-96B0-91A2E25280D4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2" name="Rectangle: Rounded Corners 151">
                    <a:extLst>
                      <a:ext uri="{FF2B5EF4-FFF2-40B4-BE49-F238E27FC236}">
                        <a16:creationId xmlns:a16="http://schemas.microsoft.com/office/drawing/2014/main" id="{21FADF1D-8840-4ED8-8733-07E7B386349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3" name="Graphic 152">
                    <a:extLst>
                      <a:ext uri="{FF2B5EF4-FFF2-40B4-BE49-F238E27FC236}">
                        <a16:creationId xmlns:a16="http://schemas.microsoft.com/office/drawing/2014/main" id="{CF0B1356-C121-46D5-A19C-609ED90EA2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911BE5FD-E637-45EF-888C-D2E0A87BAE50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0" name="Rectangle: Rounded Corners 149">
                    <a:extLst>
                      <a:ext uri="{FF2B5EF4-FFF2-40B4-BE49-F238E27FC236}">
                        <a16:creationId xmlns:a16="http://schemas.microsoft.com/office/drawing/2014/main" id="{54EEA24E-AD9E-498B-8A60-E7E4C0B3551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1" name="Graphic 150">
                    <a:extLst>
                      <a:ext uri="{FF2B5EF4-FFF2-40B4-BE49-F238E27FC236}">
                        <a16:creationId xmlns:a16="http://schemas.microsoft.com/office/drawing/2014/main" id="{27011B3B-ED24-41D3-A92A-A45D661490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9B0B4ED-A053-4325-80F9-C0D1C0968B8F}"/>
                  </a:ext>
                </a:extLst>
              </p:cNvPr>
              <p:cNvGrpSpPr/>
              <p:nvPr/>
            </p:nvGrpSpPr>
            <p:grpSpPr>
              <a:xfrm>
                <a:off x="6357763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7B44E60D-5C0E-48C0-B03E-E5D15CD524DF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9" name="Rectangle: Rounded Corners 178">
                    <a:extLst>
                      <a:ext uri="{FF2B5EF4-FFF2-40B4-BE49-F238E27FC236}">
                        <a16:creationId xmlns:a16="http://schemas.microsoft.com/office/drawing/2014/main" id="{7E0B0818-D431-43F0-A93D-61320FE8B7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0" name="Graphic 179">
                    <a:extLst>
                      <a:ext uri="{FF2B5EF4-FFF2-40B4-BE49-F238E27FC236}">
                        <a16:creationId xmlns:a16="http://schemas.microsoft.com/office/drawing/2014/main" id="{4376F4C7-D9C6-49A5-A5EF-0F600A60B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EECB6C70-66AE-46FA-90B3-C5E61EA52EB6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7" name="Rectangle: Rounded Corners 176">
                    <a:extLst>
                      <a:ext uri="{FF2B5EF4-FFF2-40B4-BE49-F238E27FC236}">
                        <a16:creationId xmlns:a16="http://schemas.microsoft.com/office/drawing/2014/main" id="{8BFAAE82-F610-4527-8531-8730430C271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8" name="Graphic 177">
                    <a:extLst>
                      <a:ext uri="{FF2B5EF4-FFF2-40B4-BE49-F238E27FC236}">
                        <a16:creationId xmlns:a16="http://schemas.microsoft.com/office/drawing/2014/main" id="{997E3586-1FCE-47C4-9C4B-FA9150D18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CC19EFB-D816-4A2F-9BAD-83779C96C35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5" name="Rectangle: Rounded Corners 174">
                    <a:extLst>
                      <a:ext uri="{FF2B5EF4-FFF2-40B4-BE49-F238E27FC236}">
                        <a16:creationId xmlns:a16="http://schemas.microsoft.com/office/drawing/2014/main" id="{74D02DE4-9A6B-4CBD-9A28-C0B31869D46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6" name="Graphic 175">
                    <a:extLst>
                      <a:ext uri="{FF2B5EF4-FFF2-40B4-BE49-F238E27FC236}">
                        <a16:creationId xmlns:a16="http://schemas.microsoft.com/office/drawing/2014/main" id="{5D32A1BE-4F56-44BE-8152-012EE40BC8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59725920-DDA6-4543-A70D-93A064D3BDB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2D037F25-7C62-4522-8B19-7F2A187CAB3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4" name="Graphic 173">
                    <a:extLst>
                      <a:ext uri="{FF2B5EF4-FFF2-40B4-BE49-F238E27FC236}">
                        <a16:creationId xmlns:a16="http://schemas.microsoft.com/office/drawing/2014/main" id="{35142F44-0977-436C-B036-DB1B59BB5F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7B5FACA-B4C6-4D44-93B9-935AE8967706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1" name="Rectangle: Rounded Corners 170">
                    <a:extLst>
                      <a:ext uri="{FF2B5EF4-FFF2-40B4-BE49-F238E27FC236}">
                        <a16:creationId xmlns:a16="http://schemas.microsoft.com/office/drawing/2014/main" id="{05B0933F-8CA5-4164-8881-742C72BB9642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2" name="Graphic 171">
                    <a:extLst>
                      <a:ext uri="{FF2B5EF4-FFF2-40B4-BE49-F238E27FC236}">
                        <a16:creationId xmlns:a16="http://schemas.microsoft.com/office/drawing/2014/main" id="{4FD5F733-E534-48D3-A6EF-6F5EA19C6D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26FB9EE8-A123-4341-9A18-B6FBD7CD252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9" name="Rectangle: Rounded Corners 168">
                    <a:extLst>
                      <a:ext uri="{FF2B5EF4-FFF2-40B4-BE49-F238E27FC236}">
                        <a16:creationId xmlns:a16="http://schemas.microsoft.com/office/drawing/2014/main" id="{B4900406-FCE8-47C2-8D89-C7368469DE0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0" name="Graphic 169">
                    <a:extLst>
                      <a:ext uri="{FF2B5EF4-FFF2-40B4-BE49-F238E27FC236}">
                        <a16:creationId xmlns:a16="http://schemas.microsoft.com/office/drawing/2014/main" id="{3ACFA7DF-27A0-46BA-B8BD-F4E03B73F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CBD1EAA-0E49-4E7F-A478-1EB7FE78C360}"/>
                  </a:ext>
                </a:extLst>
              </p:cNvPr>
              <p:cNvGrpSpPr/>
              <p:nvPr/>
            </p:nvGrpSpPr>
            <p:grpSpPr>
              <a:xfrm>
                <a:off x="658751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FDDE9728-7180-4C31-A807-567968C00F90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8" name="Rectangle: Rounded Corners 197">
                    <a:extLst>
                      <a:ext uri="{FF2B5EF4-FFF2-40B4-BE49-F238E27FC236}">
                        <a16:creationId xmlns:a16="http://schemas.microsoft.com/office/drawing/2014/main" id="{29A83875-8339-4E97-B0A1-8059C7534E0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9" name="Graphic 198">
                    <a:extLst>
                      <a:ext uri="{FF2B5EF4-FFF2-40B4-BE49-F238E27FC236}">
                        <a16:creationId xmlns:a16="http://schemas.microsoft.com/office/drawing/2014/main" id="{FD1764C2-7895-42CB-8E04-0A3F6A56FB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B1E6211-8E1D-4062-88EE-ACAA8371C2D3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6" name="Rectangle: Rounded Corners 195">
                    <a:extLst>
                      <a:ext uri="{FF2B5EF4-FFF2-40B4-BE49-F238E27FC236}">
                        <a16:creationId xmlns:a16="http://schemas.microsoft.com/office/drawing/2014/main" id="{9A93A66D-E265-4145-8F13-CD150ECDCB8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7" name="Graphic 196">
                    <a:extLst>
                      <a:ext uri="{FF2B5EF4-FFF2-40B4-BE49-F238E27FC236}">
                        <a16:creationId xmlns:a16="http://schemas.microsoft.com/office/drawing/2014/main" id="{E1238CD6-21DF-49D4-9450-BBA7465E6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EB66168D-DAE5-4A18-9AC2-1AC00891D8FC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36A49012-468D-4EF3-A82C-28F08278B6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5" name="Graphic 194">
                    <a:extLst>
                      <a:ext uri="{FF2B5EF4-FFF2-40B4-BE49-F238E27FC236}">
                        <a16:creationId xmlns:a16="http://schemas.microsoft.com/office/drawing/2014/main" id="{8785D4B8-31CE-4AFD-B83D-4E3B8B8D2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13374B6-955B-45DE-817F-606BC555FFC7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2" name="Rectangle: Rounded Corners 191">
                    <a:extLst>
                      <a:ext uri="{FF2B5EF4-FFF2-40B4-BE49-F238E27FC236}">
                        <a16:creationId xmlns:a16="http://schemas.microsoft.com/office/drawing/2014/main" id="{55ABA3D3-FE16-464A-9E73-BAB6412BE1C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3" name="Graphic 192">
                    <a:extLst>
                      <a:ext uri="{FF2B5EF4-FFF2-40B4-BE49-F238E27FC236}">
                        <a16:creationId xmlns:a16="http://schemas.microsoft.com/office/drawing/2014/main" id="{DCF915B8-2D9E-4352-ABC6-236BF9A4EC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7AE1EBB-D4AA-4373-86F3-ADB68859A42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04653089-3D10-42C4-A762-0E16C137A291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1" name="Graphic 190">
                    <a:extLst>
                      <a:ext uri="{FF2B5EF4-FFF2-40B4-BE49-F238E27FC236}">
                        <a16:creationId xmlns:a16="http://schemas.microsoft.com/office/drawing/2014/main" id="{58900EEE-4F14-4E82-B941-1A863D18B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B39F30F-EE74-40B0-B9C6-3CD545A5E04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88" name="Rectangle: Rounded Corners 187">
                    <a:extLst>
                      <a:ext uri="{FF2B5EF4-FFF2-40B4-BE49-F238E27FC236}">
                        <a16:creationId xmlns:a16="http://schemas.microsoft.com/office/drawing/2014/main" id="{7E149AAD-461D-4490-820E-920B7B4FF0F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AB0E65A6-8B34-4EF4-8E99-2EE1F0C98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23CC74B5-85BC-4875-B0A0-54DC07FCB44A}"/>
                </a:ext>
              </a:extLst>
            </p:cNvPr>
            <p:cNvGrpSpPr/>
            <p:nvPr/>
          </p:nvGrpSpPr>
          <p:grpSpPr>
            <a:xfrm>
              <a:off x="5458917" y="1817549"/>
              <a:ext cx="392238" cy="381864"/>
              <a:chOff x="6404725" y="1164012"/>
              <a:chExt cx="855296" cy="832674"/>
            </a:xfrm>
            <a:effectLst/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F661667-12D2-4302-B891-A536565C3C8F}"/>
                  </a:ext>
                </a:extLst>
              </p:cNvPr>
              <p:cNvGrpSpPr/>
              <p:nvPr/>
            </p:nvGrpSpPr>
            <p:grpSpPr>
              <a:xfrm>
                <a:off x="6404725" y="1164012"/>
                <a:ext cx="832674" cy="832674"/>
                <a:chOff x="6404725" y="1164012"/>
                <a:chExt cx="545435" cy="545435"/>
              </a:xfrm>
            </p:grpSpPr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CDE677C-FD2F-40AF-A6F7-DFE3948A943B}"/>
                    </a:ext>
                  </a:extLst>
                </p:cNvPr>
                <p:cNvSpPr/>
                <p:nvPr/>
              </p:nvSpPr>
              <p:spPr bwMode="auto">
                <a:xfrm>
                  <a:off x="6404725" y="1164012"/>
                  <a:ext cx="545435" cy="545435"/>
                </a:xfrm>
                <a:prstGeom prst="ellipse">
                  <a:avLst/>
                </a:prstGeom>
                <a:solidFill>
                  <a:srgbClr val="005EAC"/>
                </a:solidFill>
                <a:ln w="12700" cap="flat" cmpd="sng" algn="ctr"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4" name="Oval 1023">
                  <a:extLst>
                    <a:ext uri="{FF2B5EF4-FFF2-40B4-BE49-F238E27FC236}">
                      <a16:creationId xmlns:a16="http://schemas.microsoft.com/office/drawing/2014/main" id="{1C19FC5F-ED1E-414B-8CD7-1DCEF6F9ECC5}"/>
                    </a:ext>
                  </a:extLst>
                </p:cNvPr>
                <p:cNvSpPr/>
                <p:nvPr/>
              </p:nvSpPr>
              <p:spPr bwMode="auto">
                <a:xfrm>
                  <a:off x="6464385" y="1218593"/>
                  <a:ext cx="436271" cy="436271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path path="circle">
                    <a:fillToRect l="50000" t="50000" r="50000" b="50000"/>
                  </a:path>
                </a:gra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20546B9B-A37E-4F04-A2CB-888237F9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51686" y="1176180"/>
                <a:ext cx="808335" cy="808335"/>
              </a:xfrm>
              <a:prstGeom prst="rect">
                <a:avLst/>
              </a:prstGeom>
            </p:spPr>
          </p:pic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60667BEC-4408-4821-9EBA-BA6B57CAAA92}"/>
                </a:ext>
              </a:extLst>
            </p:cNvPr>
            <p:cNvGrpSpPr/>
            <p:nvPr/>
          </p:nvGrpSpPr>
          <p:grpSpPr>
            <a:xfrm>
              <a:off x="5800131" y="1627397"/>
              <a:ext cx="2702513" cy="567294"/>
              <a:chOff x="5700394" y="1539652"/>
              <a:chExt cx="2702513" cy="567294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8C7FB485-4A4A-49EC-82AA-3A056CBA7F72}"/>
                  </a:ext>
                </a:extLst>
              </p:cNvPr>
              <p:cNvSpPr txBox="1"/>
              <p:nvPr/>
            </p:nvSpPr>
            <p:spPr>
              <a:xfrm>
                <a:off x="5700394" y="1539652"/>
                <a:ext cx="2702513" cy="456151"/>
              </a:xfrm>
              <a:prstGeom prst="rect">
                <a:avLst/>
              </a:prstGeom>
              <a:noFill/>
              <a:effectLst>
                <a:outerShdw blurRad="50800" dist="38100" dir="2700000" sx="80000" sy="8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400" b="1" i="0" dirty="0">
                    <a:solidFill>
                      <a:srgbClr val="50E6FF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PREMIUM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0CC16913-F1E3-486F-A2C7-49C618468D4B}"/>
                  </a:ext>
                </a:extLst>
              </p:cNvPr>
              <p:cNvSpPr txBox="1"/>
              <p:nvPr/>
            </p:nvSpPr>
            <p:spPr>
              <a:xfrm>
                <a:off x="5700394" y="1780703"/>
                <a:ext cx="2702513" cy="326243"/>
              </a:xfrm>
              <a:prstGeom prst="rect">
                <a:avLst/>
              </a:prstGeom>
              <a:noFill/>
              <a:effectLst>
                <a:outerShdw blurRad="50800" dist="381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900" i="0" dirty="0">
                    <a:solidFill>
                      <a:schemeClr val="bg1"/>
                    </a:solidFill>
                    <a:effectLst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 Service 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12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EEBD2F-473E-4047-8A41-FCCEE422F666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2692400" y="1158874"/>
            <a:chExt cx="12984082" cy="63587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2692400" y="1158874"/>
              <a:ext cx="12984082" cy="6358751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AC3E9-1204-484F-BBB0-0EC8476C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7381" y="1518463"/>
              <a:ext cx="4929158" cy="599916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081029-F096-4513-B17B-F1B2D316128F}"/>
                </a:ext>
              </a:extLst>
            </p:cNvPr>
            <p:cNvGrpSpPr/>
            <p:nvPr/>
          </p:nvGrpSpPr>
          <p:grpSpPr>
            <a:xfrm>
              <a:off x="2896281" y="1268819"/>
              <a:ext cx="431120" cy="103475"/>
              <a:chOff x="-317499" y="2041526"/>
              <a:chExt cx="343938" cy="8255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D9D1E5-8A55-4E45-B984-F38BFE0CFFB7}"/>
                  </a:ext>
                </a:extLst>
              </p:cNvPr>
              <p:cNvSpPr/>
              <p:nvPr/>
            </p:nvSpPr>
            <p:spPr>
              <a:xfrm>
                <a:off x="-317499" y="2041526"/>
                <a:ext cx="82550" cy="82550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FC15345-61FE-4B39-85C9-B527065B636F}"/>
                  </a:ext>
                </a:extLst>
              </p:cNvPr>
              <p:cNvSpPr/>
              <p:nvPr/>
            </p:nvSpPr>
            <p:spPr>
              <a:xfrm>
                <a:off x="-186805" y="2041526"/>
                <a:ext cx="82550" cy="82550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441A9F-4D84-4224-BC3A-CCCA9D608B9C}"/>
                  </a:ext>
                </a:extLst>
              </p:cNvPr>
              <p:cNvSpPr/>
              <p:nvPr/>
            </p:nvSpPr>
            <p:spPr>
              <a:xfrm>
                <a:off x="-56111" y="2041526"/>
                <a:ext cx="82550" cy="82550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28520" y="0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EE2440-29AF-4530-A649-97455D714013}"/>
              </a:ext>
            </a:extLst>
          </p:cNvPr>
          <p:cNvGrpSpPr/>
          <p:nvPr/>
        </p:nvGrpSpPr>
        <p:grpSpPr>
          <a:xfrm>
            <a:off x="6010415" y="1069922"/>
            <a:ext cx="4764632" cy="4198571"/>
            <a:chOff x="5883328" y="894789"/>
            <a:chExt cx="4764632" cy="419857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BD1871-BBF7-4850-A5FF-5C729C17BF61}"/>
                </a:ext>
              </a:extLst>
            </p:cNvPr>
            <p:cNvCxnSpPr/>
            <p:nvPr/>
          </p:nvCxnSpPr>
          <p:spPr>
            <a:xfrm>
              <a:off x="9008253" y="3118399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5C2FC43-5192-4981-A9BB-B8C8539D75FA}"/>
                </a:ext>
              </a:extLst>
            </p:cNvPr>
            <p:cNvCxnSpPr>
              <a:cxnSpLocks/>
            </p:cNvCxnSpPr>
            <p:nvPr/>
          </p:nvCxnSpPr>
          <p:spPr>
            <a:xfrm>
              <a:off x="8624345" y="3118399"/>
              <a:ext cx="1352245" cy="602546"/>
            </a:xfrm>
            <a:prstGeom prst="bentConnector3">
              <a:avLst>
                <a:gd name="adj1" fmla="val 28023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9690710-47AC-432C-AC08-AAC888D4E5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489364"/>
              <a:ext cx="0" cy="108696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130F-34E6-4BCA-BAD1-2F7D7AC3552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73701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50E26C-E44D-45AA-8D12-13324EFE0E9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98466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70909E-B775-4DCA-A082-0540D879B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3371736"/>
              <a:ext cx="611114" cy="698417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8FEB19-2A0F-44B6-96CB-F9CA5379D9A6}"/>
                </a:ext>
              </a:extLst>
            </p:cNvPr>
            <p:cNvCxnSpPr>
              <a:cxnSpLocks/>
            </p:cNvCxnSpPr>
            <p:nvPr/>
          </p:nvCxnSpPr>
          <p:spPr>
            <a:xfrm>
              <a:off x="8962851" y="2207264"/>
              <a:ext cx="1006119" cy="0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 descr="Folder Tree Icon - Free Download, PNG and Vector">
              <a:extLst>
                <a:ext uri="{FF2B5EF4-FFF2-40B4-BE49-F238E27FC236}">
                  <a16:creationId xmlns:a16="http://schemas.microsoft.com/office/drawing/2014/main" id="{FEE9F9F8-220D-4B37-B529-6522A1FC2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6" y="894789"/>
              <a:ext cx="2741072" cy="274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5A6536-AFF1-4D1B-B82E-D46BE4F10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1858055"/>
              <a:ext cx="611114" cy="698417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7710E7E-0898-482F-B6EF-1938E3907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704" y="1522075"/>
              <a:ext cx="508352" cy="1"/>
            </a:xfrm>
            <a:prstGeom prst="line">
              <a:avLst/>
            </a:prstGeom>
            <a:ln w="114300">
              <a:solidFill>
                <a:srgbClr val="50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332CFB-00F5-4C44-9FC6-78D8256C8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1506" y="1093337"/>
              <a:ext cx="1022377" cy="85747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2BB33C-53DE-4FDE-80B3-6A9FABBBE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328" y="972984"/>
              <a:ext cx="931790" cy="1098182"/>
            </a:xfrm>
            <a:prstGeom prst="rect">
              <a:avLst/>
            </a:prstGeom>
            <a:effectLst>
              <a:outerShdw blurRad="63500" sx="147000" sy="147000" algn="ctr" rotWithShape="0">
                <a:srgbClr val="50E6FF">
                  <a:alpha val="18000"/>
                </a:srgb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F6CF8-EB59-4659-A530-61E2A5B6CFED}"/>
              </a:ext>
            </a:extLst>
          </p:cNvPr>
          <p:cNvGrpSpPr/>
          <p:nvPr/>
        </p:nvGrpSpPr>
        <p:grpSpPr>
          <a:xfrm>
            <a:off x="10916203" y="1069922"/>
            <a:ext cx="3231189" cy="2818923"/>
            <a:chOff x="1559432" y="459266"/>
            <a:chExt cx="3231189" cy="281892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F94376-1CBB-4A87-9E14-3C5F872D1BC0}"/>
                </a:ext>
              </a:extLst>
            </p:cNvPr>
            <p:cNvCxnSpPr/>
            <p:nvPr/>
          </p:nvCxnSpPr>
          <p:spPr>
            <a:xfrm>
              <a:off x="2112454" y="1275743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8AA4980-4ECD-4E4D-8D95-68FFB626B4E3}"/>
                </a:ext>
              </a:extLst>
            </p:cNvPr>
            <p:cNvCxnSpPr>
              <a:cxnSpLocks/>
            </p:cNvCxnSpPr>
            <p:nvPr/>
          </p:nvCxnSpPr>
          <p:spPr>
            <a:xfrm>
              <a:off x="2070621" y="1171962"/>
              <a:ext cx="2208811" cy="725669"/>
            </a:xfrm>
            <a:prstGeom prst="bentConnector3">
              <a:avLst>
                <a:gd name="adj1" fmla="val 2048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A63FF7-5538-4EA0-8398-C71616E39954}"/>
                </a:ext>
              </a:extLst>
            </p:cNvPr>
            <p:cNvGrpSpPr/>
            <p:nvPr/>
          </p:nvGrpSpPr>
          <p:grpSpPr>
            <a:xfrm>
              <a:off x="2116379" y="2674193"/>
              <a:ext cx="0" cy="603996"/>
              <a:chOff x="3406179" y="3855293"/>
              <a:chExt cx="0" cy="60399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6BA1115-A6CB-4B1B-BE1E-6032F00F4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DE0E0F-0F69-492B-9921-73E9A07A0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02854A-3A3D-49F3-AE54-E48B359FE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6024376-DF1A-4C3D-8D6A-124240A9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432" y="459266"/>
              <a:ext cx="1022377" cy="857477"/>
            </a:xfrm>
            <a:prstGeom prst="rect">
              <a:avLst/>
            </a:prstGeom>
          </p:spPr>
        </p:pic>
        <p:pic>
          <p:nvPicPr>
            <p:cNvPr id="41" name="Picture 2" descr="Amazon.com: File Manager: Appstore for Android">
              <a:extLst>
                <a:ext uri="{FF2B5EF4-FFF2-40B4-BE49-F238E27FC236}">
                  <a16:creationId xmlns:a16="http://schemas.microsoft.com/office/drawing/2014/main" id="{41106017-5D64-4A07-85FD-D20831E8A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740" y="1430645"/>
              <a:ext cx="833196" cy="833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9927BB2-7999-45B1-87D2-B9D38421A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507" y="1526848"/>
              <a:ext cx="611114" cy="69841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9E8A05-2074-4259-BAE7-D5D2D9FDEDD1}"/>
                </a:ext>
              </a:extLst>
            </p:cNvPr>
            <p:cNvGrpSpPr/>
            <p:nvPr/>
          </p:nvGrpSpPr>
          <p:grpSpPr>
            <a:xfrm>
              <a:off x="4476093" y="2315661"/>
              <a:ext cx="0" cy="603996"/>
              <a:chOff x="3406179" y="3855293"/>
              <a:chExt cx="0" cy="60399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84E93F-4E07-4811-A236-68F7D0C18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F9A90F4-738A-4AB5-848B-F1A719A32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539442D-7F0E-475D-957D-EC4FB3D6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464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79026-D5F0-42CB-9E66-78A2A34D720C}"/>
              </a:ext>
            </a:extLst>
          </p:cNvPr>
          <p:cNvSpPr txBox="1"/>
          <p:nvPr/>
        </p:nvSpPr>
        <p:spPr>
          <a:xfrm>
            <a:off x="4250589" y="1886497"/>
            <a:ext cx="7150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CA" sz="4400" dirty="0">
                <a:solidFill>
                  <a:srgbClr val="50E6FF"/>
                </a:soli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Recurse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 Data Lake Folders with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Spark Pools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215C86-E1BB-4FC3-807A-76B099D0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1" y="1413664"/>
            <a:ext cx="4106574" cy="36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-1048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90FA1-F951-47DD-BAB5-D01FA438528A}"/>
              </a:ext>
            </a:extLst>
          </p:cNvPr>
          <p:cNvGrpSpPr/>
          <p:nvPr/>
        </p:nvGrpSpPr>
        <p:grpSpPr>
          <a:xfrm>
            <a:off x="319362" y="720050"/>
            <a:ext cx="11613600" cy="2860573"/>
            <a:chOff x="319362" y="582890"/>
            <a:chExt cx="11613600" cy="2860573"/>
          </a:xfrm>
        </p:grpSpPr>
        <p:pic>
          <p:nvPicPr>
            <p:cNvPr id="100" name="Picture 4" descr="Dots grid design - Transparent PNG &amp; SVG vector file">
              <a:extLst>
                <a:ext uri="{FF2B5EF4-FFF2-40B4-BE49-F238E27FC236}">
                  <a16:creationId xmlns:a16="http://schemas.microsoft.com/office/drawing/2014/main" id="{2A3B0973-2EF8-4416-8F5F-C001EBD23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2625" r="21151" b="58543"/>
            <a:stretch/>
          </p:blipFill>
          <p:spPr bwMode="auto">
            <a:xfrm>
              <a:off x="2274010" y="1062045"/>
              <a:ext cx="3349552" cy="171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85DB1FE-A28E-4EFB-8AB6-6B6AED3C7AEA}"/>
                </a:ext>
              </a:extLst>
            </p:cNvPr>
            <p:cNvSpPr/>
            <p:nvPr/>
          </p:nvSpPr>
          <p:spPr bwMode="auto">
            <a:xfrm>
              <a:off x="6811708" y="1045221"/>
              <a:ext cx="5121253" cy="2001610"/>
            </a:xfrm>
            <a:prstGeom prst="roundRect">
              <a:avLst>
                <a:gd name="adj" fmla="val 0"/>
              </a:avLst>
            </a:prstGeom>
            <a:solidFill>
              <a:srgbClr val="50E6FF">
                <a:alpha val="2800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CA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77F528F-42E5-4872-87BC-AE799A77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62" y="1209757"/>
              <a:ext cx="1483242" cy="132372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892D2E-375F-4C53-8FFF-C7D84D7CA40F}"/>
                </a:ext>
              </a:extLst>
            </p:cNvPr>
            <p:cNvSpPr txBox="1"/>
            <p:nvPr/>
          </p:nvSpPr>
          <p:spPr>
            <a:xfrm>
              <a:off x="1160552" y="2032776"/>
              <a:ext cx="104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CashFlow_01.csv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A6A628A-486D-4F8A-AEB6-9E8ADD4BA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7391" y="1871619"/>
              <a:ext cx="508352" cy="1"/>
            </a:xfrm>
            <a:prstGeom prst="line">
              <a:avLst/>
            </a:prstGeom>
            <a:ln w="50800">
              <a:gradFill>
                <a:gsLst>
                  <a:gs pos="0">
                    <a:srgbClr val="50E6FF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4A598CF-87D4-4BE9-988D-8F9D76D0C350}"/>
                </a:ext>
              </a:extLst>
            </p:cNvPr>
            <p:cNvGrpSpPr/>
            <p:nvPr/>
          </p:nvGrpSpPr>
          <p:grpSpPr>
            <a:xfrm>
              <a:off x="3138056" y="595161"/>
              <a:ext cx="1613193" cy="414567"/>
              <a:chOff x="3147783" y="1566711"/>
              <a:chExt cx="1613193" cy="414567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A2417CF-ABDE-40A1-BF70-8D76CC3AD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47783" y="1566711"/>
                <a:ext cx="414567" cy="414567"/>
              </a:xfrm>
              <a:prstGeom prst="rect">
                <a:avLst/>
              </a:prstGeom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CBCFE6-44C6-4069-B995-302B5E3957CE}"/>
                  </a:ext>
                </a:extLst>
              </p:cNvPr>
              <p:cNvSpPr txBox="1"/>
              <p:nvPr/>
            </p:nvSpPr>
            <p:spPr>
              <a:xfrm>
                <a:off x="3554382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Purview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0CA6A7C-983F-4130-8D4C-E9F2473FF6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1332" y="1429812"/>
              <a:ext cx="5101630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39F735-42F9-4BFF-ACE8-1320E27BB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353115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3ADF53-5A31-42A0-8B4B-7A83FB990F83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695853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C01665-0774-4B39-8BED-570923961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3046830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6F97CF2-E71A-453D-856C-E259AB3557E5}"/>
                </a:ext>
              </a:extLst>
            </p:cNvPr>
            <p:cNvGrpSpPr/>
            <p:nvPr/>
          </p:nvGrpSpPr>
          <p:grpSpPr>
            <a:xfrm>
              <a:off x="8570940" y="582890"/>
              <a:ext cx="1600242" cy="426123"/>
              <a:chOff x="8570940" y="1554440"/>
              <a:chExt cx="1600242" cy="4261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7813C45-ADF2-42DE-B1CA-AFD7A73A6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70940" y="1554440"/>
                <a:ext cx="361559" cy="426123"/>
              </a:xfrm>
              <a:prstGeom prst="rect">
                <a:avLst/>
              </a:prstGeom>
              <a:effectLst/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4A427-623E-4730-9EC5-D975734DFAEC}"/>
                  </a:ext>
                </a:extLst>
              </p:cNvPr>
              <p:cNvSpPr txBox="1"/>
              <p:nvPr/>
            </p:nvSpPr>
            <p:spPr>
              <a:xfrm>
                <a:off x="8964588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Synapse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CB002C6-F497-47E2-98CB-C55F59470275}"/>
                </a:ext>
              </a:extLst>
            </p:cNvPr>
            <p:cNvGrpSpPr/>
            <p:nvPr/>
          </p:nvGrpSpPr>
          <p:grpSpPr>
            <a:xfrm>
              <a:off x="8617404" y="3109587"/>
              <a:ext cx="1564540" cy="261610"/>
              <a:chOff x="8617404" y="3771513"/>
              <a:chExt cx="1564540" cy="2616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C80EDD-2E25-4018-8484-E6B0FBFB2C6D}"/>
                  </a:ext>
                </a:extLst>
              </p:cNvPr>
              <p:cNvSpPr txBox="1"/>
              <p:nvPr/>
            </p:nvSpPr>
            <p:spPr>
              <a:xfrm>
                <a:off x="8708853" y="3771513"/>
                <a:ext cx="14730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 b="1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Spark</a:t>
                </a:r>
                <a:r>
                  <a:rPr lang="en-CA" sz="1100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CA" sz="1100" dirty="0" err="1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DataFrame</a:t>
                </a:r>
                <a:endParaRPr lang="en-CA" sz="1100" dirty="0">
                  <a:solidFill>
                    <a:srgbClr val="0DDC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65BE08F7-CFBB-49E2-B3B5-E655E2F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17404" y="3826987"/>
                <a:ext cx="161373" cy="161373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7C75D4D-E749-4301-9397-B55A32EE89B3}"/>
                </a:ext>
              </a:extLst>
            </p:cNvPr>
            <p:cNvSpPr txBox="1"/>
            <p:nvPr/>
          </p:nvSpPr>
          <p:spPr>
            <a:xfrm>
              <a:off x="689019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filename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C0D689-12CF-4794-82DB-44D7198601EA}"/>
                </a:ext>
              </a:extLst>
            </p:cNvPr>
            <p:cNvSpPr txBox="1"/>
            <p:nvPr/>
          </p:nvSpPr>
          <p:spPr>
            <a:xfrm>
              <a:off x="689020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CashFlow_01.csv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38AD62-2D43-4BBC-93CB-97FFF57A663F}"/>
                </a:ext>
              </a:extLst>
            </p:cNvPr>
            <p:cNvSpPr txBox="1"/>
            <p:nvPr/>
          </p:nvSpPr>
          <p:spPr>
            <a:xfrm>
              <a:off x="689020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Sales_02.parquet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E426DD1-B31A-4449-A40B-30DCA254E1BC}"/>
                </a:ext>
              </a:extLst>
            </p:cNvPr>
            <p:cNvGrpSpPr/>
            <p:nvPr/>
          </p:nvGrpSpPr>
          <p:grpSpPr>
            <a:xfrm flipH="1">
              <a:off x="6795198" y="3148320"/>
              <a:ext cx="45719" cy="295143"/>
              <a:chOff x="13832864" y="2926317"/>
              <a:chExt cx="0" cy="60399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D885218-56C8-4C62-B5BA-CFBA35520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2926317"/>
                <a:ext cx="0" cy="108696"/>
              </a:xfrm>
              <a:prstGeom prst="line">
                <a:avLst/>
              </a:prstGeom>
              <a:ln w="508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ACD4502-B3D7-47D0-A899-9CE947166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17396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CB652AE-01C1-42B2-8E9F-BF27D2F44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42161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C7BD37-E6C9-4EDC-845E-1DB2BDE9B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0403" y="1870490"/>
              <a:ext cx="1181304" cy="3016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0D2D70D8-E9CD-40B7-BC4A-A585CFA2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64374" y="1420424"/>
              <a:ext cx="3359187" cy="34750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24A26DB5-F126-4E24-A1BC-666E3935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56764" y="1776344"/>
              <a:ext cx="3359187" cy="34750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3BD08C-CB92-4D30-A2AB-AD218DE7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429812"/>
              <a:ext cx="3349551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18D250-09EE-4DD5-BE5D-6C73784EE8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772550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B8B96F-9545-449F-BAFD-10479D55DCBF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115288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C3750-DE96-4FC0-A25E-615516E070EC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458027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A4D-0DF7-4E93-9C45-869077C969F3}"/>
                </a:ext>
              </a:extLst>
            </p:cNvPr>
            <p:cNvSpPr txBox="1"/>
            <p:nvPr/>
          </p:nvSpPr>
          <p:spPr>
            <a:xfrm>
              <a:off x="2313847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Column name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C0F0A6-5B68-4702-AE5A-E2DEC4480601}"/>
                </a:ext>
              </a:extLst>
            </p:cNvPr>
            <p:cNvSpPr txBox="1"/>
            <p:nvPr/>
          </p:nvSpPr>
          <p:spPr>
            <a:xfrm>
              <a:off x="2313849" y="1518606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email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EEB6AA-1759-49C4-AA8B-D9F0260EF385}"/>
                </a:ext>
              </a:extLst>
            </p:cNvPr>
            <p:cNvSpPr txBox="1"/>
            <p:nvPr/>
          </p:nvSpPr>
          <p:spPr>
            <a:xfrm>
              <a:off x="2313846" y="1870490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3847A1-2F2F-4948-AA0B-0F62FDF8EB82}"/>
                </a:ext>
              </a:extLst>
            </p:cNvPr>
            <p:cNvSpPr txBox="1"/>
            <p:nvPr/>
          </p:nvSpPr>
          <p:spPr>
            <a:xfrm>
              <a:off x="2313846" y="2199942"/>
              <a:ext cx="102060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3F80-51FE-4B7B-AAFB-5B6F0733B518}"/>
                </a:ext>
              </a:extLst>
            </p:cNvPr>
            <p:cNvSpPr txBox="1"/>
            <p:nvPr/>
          </p:nvSpPr>
          <p:spPr>
            <a:xfrm>
              <a:off x="2313846" y="2523459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amount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2B6C19-C8E3-47EA-8083-DEAD5CB4FE15}"/>
                </a:ext>
              </a:extLst>
            </p:cNvPr>
            <p:cNvSpPr txBox="1"/>
            <p:nvPr/>
          </p:nvSpPr>
          <p:spPr>
            <a:xfrm>
              <a:off x="3802965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Classifications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82F719-CE7F-44C1-81F3-2620BA0434DC}"/>
                </a:ext>
              </a:extLst>
            </p:cNvPr>
            <p:cNvGrpSpPr/>
            <p:nvPr/>
          </p:nvGrpSpPr>
          <p:grpSpPr>
            <a:xfrm>
              <a:off x="3889629" y="1492947"/>
              <a:ext cx="1109465" cy="216468"/>
              <a:chOff x="5266301" y="4116200"/>
              <a:chExt cx="1109465" cy="21646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A58142C-474D-4B3B-9E96-7C829F076CBA}"/>
                  </a:ext>
                </a:extLst>
              </p:cNvPr>
              <p:cNvSpPr/>
              <p:nvPr/>
            </p:nvSpPr>
            <p:spPr>
              <a:xfrm>
                <a:off x="5266301" y="4116200"/>
                <a:ext cx="1029730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72B894-139F-4AF6-A974-27650EABC019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07232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Email Address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A439ACA-F600-46DB-A328-2A408E149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E7FB108-7507-46F8-B857-8637BA351DDB}"/>
                </a:ext>
              </a:extLst>
            </p:cNvPr>
            <p:cNvGrpSpPr/>
            <p:nvPr/>
          </p:nvGrpSpPr>
          <p:grpSpPr>
            <a:xfrm>
              <a:off x="3889504" y="1828492"/>
              <a:ext cx="1419096" cy="216468"/>
              <a:chOff x="5266300" y="4116200"/>
              <a:chExt cx="1419096" cy="216468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70DD796-6A24-4DBD-B625-769609B9A355}"/>
                  </a:ext>
                </a:extLst>
              </p:cNvPr>
              <p:cNvSpPr/>
              <p:nvPr/>
            </p:nvSpPr>
            <p:spPr>
              <a:xfrm>
                <a:off x="5266300" y="4116200"/>
                <a:ext cx="1298445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34F38-3E98-4A60-98A6-77D7B63F33D8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38195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Credit Card Number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ABDB321A-1C0A-47DC-9760-64C15DFC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A29618-DF9F-424B-B1E2-4988614F9CEB}"/>
                </a:ext>
              </a:extLst>
            </p:cNvPr>
            <p:cNvSpPr txBox="1"/>
            <p:nvPr/>
          </p:nvSpPr>
          <p:spPr>
            <a:xfrm>
              <a:off x="3103845" y="2788762"/>
              <a:ext cx="140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dirty="0">
                  <a:solidFill>
                    <a:srgbClr val="0DDCFF"/>
                  </a:solidFill>
                  <a:latin typeface="IndustryW00-Demi" panose="01000000000000000000" pitchFamily="2" charset="0"/>
                  <a:cs typeface="Segoe UI Semibold" panose="020B0702040204020203" pitchFamily="34" charset="0"/>
                </a:rPr>
                <a:t>CashFlow_{N}.csv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8BCFA7-F129-409B-8A18-8CD5D2120083}"/>
                </a:ext>
              </a:extLst>
            </p:cNvPr>
            <p:cNvSpPr/>
            <p:nvPr/>
          </p:nvSpPr>
          <p:spPr>
            <a:xfrm>
              <a:off x="2265743" y="1071218"/>
              <a:ext cx="3357818" cy="1713891"/>
            </a:xfrm>
            <a:prstGeom prst="rect">
              <a:avLst/>
            </a:prstGeom>
            <a:noFill/>
            <a:ln>
              <a:solidFill>
                <a:srgbClr val="0DDCFF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4174A-0E17-4632-85D2-04CCACC0EB0C}"/>
                </a:ext>
              </a:extLst>
            </p:cNvPr>
            <p:cNvSpPr txBox="1"/>
            <p:nvPr/>
          </p:nvSpPr>
          <p:spPr>
            <a:xfrm>
              <a:off x="6890199" y="2798346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Profit_01.json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70E585-5CE5-42FB-87AD-507C4B206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7107" y="1048726"/>
              <a:ext cx="0" cy="199810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6B20AE7-67F1-4920-B1C2-613239611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908" y="1071218"/>
              <a:ext cx="0" cy="172306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B40A65-0EF7-450F-B991-995F5659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4669" y="1433832"/>
              <a:ext cx="275583" cy="2755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567C56-BAAB-4BC1-908A-9740FD890631}"/>
                </a:ext>
              </a:extLst>
            </p:cNvPr>
            <p:cNvSpPr txBox="1"/>
            <p:nvPr/>
          </p:nvSpPr>
          <p:spPr>
            <a:xfrm>
              <a:off x="5526997" y="1930370"/>
              <a:ext cx="1388115" cy="2836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REST API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DC8101-A3BE-47BC-967E-2D8A915E37BE}"/>
                </a:ext>
              </a:extLst>
            </p:cNvPr>
            <p:cNvSpPr txBox="1"/>
            <p:nvPr/>
          </p:nvSpPr>
          <p:spPr>
            <a:xfrm>
              <a:off x="810177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asset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28E627-3B6F-4735-AC5A-4FF1E7BFD268}"/>
                </a:ext>
              </a:extLst>
            </p:cNvPr>
            <p:cNvSpPr txBox="1"/>
            <p:nvPr/>
          </p:nvSpPr>
          <p:spPr>
            <a:xfrm>
              <a:off x="810178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CashFlow_{N}.csv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3E18F1-1CAF-4B05-8E16-6E71BD8D313E}"/>
                </a:ext>
              </a:extLst>
            </p:cNvPr>
            <p:cNvSpPr txBox="1"/>
            <p:nvPr/>
          </p:nvSpPr>
          <p:spPr>
            <a:xfrm>
              <a:off x="810178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Sales_{N}.parquet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24FBD2-49DB-4CD6-9BF9-0CED99085444}"/>
                </a:ext>
              </a:extLst>
            </p:cNvPr>
            <p:cNvSpPr txBox="1"/>
            <p:nvPr/>
          </p:nvSpPr>
          <p:spPr>
            <a:xfrm>
              <a:off x="8101779" y="2798346"/>
              <a:ext cx="154883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Profit_{N}.json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FEB3F1-C558-46CF-8E0E-1EC682A43533}"/>
                </a:ext>
              </a:extLst>
            </p:cNvPr>
            <p:cNvSpPr txBox="1"/>
            <p:nvPr/>
          </p:nvSpPr>
          <p:spPr>
            <a:xfrm>
              <a:off x="9403107" y="1544851"/>
              <a:ext cx="2518301" cy="6789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0: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email,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PERSONAL.EMAIL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1: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FINANCIAL.CREDIT_C...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2: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lang="en-US" sz="900" b="1" dirty="0">
                  <a:solidFill>
                    <a:srgbClr val="0DDCFF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DDCFF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3: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amount,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16F05D-A997-449E-8A14-E1BE3E3797A5}"/>
                </a:ext>
              </a:extLst>
            </p:cNvPr>
            <p:cNvSpPr txBox="1"/>
            <p:nvPr/>
          </p:nvSpPr>
          <p:spPr>
            <a:xfrm>
              <a:off x="9412415" y="1141844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schema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C26CA6-3FE9-4BCB-B2B9-0ADA4F78D65E}"/>
                </a:ext>
              </a:extLst>
            </p:cNvPr>
            <p:cNvSpPr txBox="1"/>
            <p:nvPr/>
          </p:nvSpPr>
          <p:spPr>
            <a:xfrm>
              <a:off x="9382147" y="2437073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ip_address","PERSONAL</a:t>
              </a:r>
              <a:r>
                <a:rPr lang="en-US" sz="900" b="1" dirty="0">
                  <a:solidFill>
                    <a:schemeClr val="bg1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.IPADDRES...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56181D4-5FAB-4DA5-93BB-14EDF81337FF}"/>
                </a:ext>
              </a:extLst>
            </p:cNvPr>
            <p:cNvSpPr txBox="1"/>
            <p:nvPr/>
          </p:nvSpPr>
          <p:spPr>
            <a:xfrm>
              <a:off x="9372334" y="2763722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"[["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id",null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],["IBAN",“FINANCIAL...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19209C-E357-48C5-B006-4D26A5C88BA1}"/>
              </a:ext>
            </a:extLst>
          </p:cNvPr>
          <p:cNvSpPr txBox="1"/>
          <p:nvPr/>
        </p:nvSpPr>
        <p:spPr>
          <a:xfrm>
            <a:off x="496419" y="3964290"/>
            <a:ext cx="1093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Purview’s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accessing asset classifications in 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62904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2495" y="-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E8E7-494B-4DF9-95DA-A59CB0D0A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90" y="673064"/>
            <a:ext cx="11288851" cy="281045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DB1DD9-8811-4FBB-B989-9FB1FE26CFC0}"/>
              </a:ext>
            </a:extLst>
          </p:cNvPr>
          <p:cNvSpPr txBox="1"/>
          <p:nvPr/>
        </p:nvSpPr>
        <p:spPr>
          <a:xfrm>
            <a:off x="657574" y="3931818"/>
            <a:ext cx="109346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Purview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’s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REST API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97019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2">
            <a:extLst>
              <a:ext uri="{FF2B5EF4-FFF2-40B4-BE49-F238E27FC236}">
                <a16:creationId xmlns:a16="http://schemas.microsoft.com/office/drawing/2014/main" id="{352F58B0-0A43-4F9F-AD41-57248A187E7D}"/>
              </a:ext>
            </a:extLst>
          </p:cNvPr>
          <p:cNvSpPr txBox="1">
            <a:spLocks/>
          </p:cNvSpPr>
          <p:nvPr/>
        </p:nvSpPr>
        <p:spPr>
          <a:xfrm>
            <a:off x="254977" y="-38100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400" b="0" kern="1200" cap="none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400" b="0" i="0" u="none" strike="noStrike" kern="1200" cap="none" spc="-50" normalizeH="0" baseline="0" noProof="0">
                <a:ln w="3175">
                  <a:noFill/>
                </a:ln>
                <a:solidFill>
                  <a:srgbClr val="3B2E58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Synapse Analytics </a:t>
            </a:r>
          </a:p>
        </p:txBody>
      </p:sp>
      <p:sp>
        <p:nvSpPr>
          <p:cNvPr id="88" name="empowering world's worker">
            <a:extLst>
              <a:ext uri="{FF2B5EF4-FFF2-40B4-BE49-F238E27FC236}">
                <a16:creationId xmlns:a16="http://schemas.microsoft.com/office/drawing/2014/main" id="{6DD6F536-1D31-4F4F-AA26-294D97F2DF51}"/>
              </a:ext>
            </a:extLst>
          </p:cNvPr>
          <p:cNvSpPr/>
          <p:nvPr/>
        </p:nvSpPr>
        <p:spPr bwMode="auto">
          <a:xfrm>
            <a:off x="255779" y="647989"/>
            <a:ext cx="7756474" cy="2215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defTabSz="797815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>
                <a:solidFill>
                  <a:srgbClr val="000000"/>
                </a:solidFill>
                <a:latin typeface="Segoe UI"/>
                <a:cs typeface="Segoe UI"/>
              </a:rPr>
              <a:t>Limitless analytics service with unmatched time to insight</a:t>
            </a:r>
            <a:endParaRPr lang="en-US" sz="1600">
              <a:ln w="3175">
                <a:noFill/>
              </a:ln>
              <a:solidFill>
                <a:srgbClr val="000000"/>
              </a:solidFill>
              <a:latin typeface="Segoe UI"/>
              <a:cs typeface="Segoe UI Semibold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FCA56C8-839F-4020-8480-27AA9F900C72}"/>
              </a:ext>
            </a:extLst>
          </p:cNvPr>
          <p:cNvSpPr/>
          <p:nvPr/>
        </p:nvSpPr>
        <p:spPr bwMode="auto">
          <a:xfrm>
            <a:off x="383221" y="1104243"/>
            <a:ext cx="8039466" cy="4831665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softEdge rad="1270000"/>
          </a:effectLst>
        </p:spPr>
        <p:txBody>
          <a:bodyPr rot="0" spcFirstLastPara="0" vert="horz" wrap="square" lIns="118855" tIns="164569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0070C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3C1CEE3-47A2-4BDA-AC52-B2E51E5D9697}"/>
              </a:ext>
            </a:extLst>
          </p:cNvPr>
          <p:cNvGrpSpPr/>
          <p:nvPr/>
        </p:nvGrpSpPr>
        <p:grpSpPr>
          <a:xfrm>
            <a:off x="605058" y="1552839"/>
            <a:ext cx="7654240" cy="3311059"/>
            <a:chOff x="1115729" y="2187385"/>
            <a:chExt cx="7655325" cy="3311529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94E31A3-8D72-423A-ACFD-0E19292DF9A3}"/>
                </a:ext>
              </a:extLst>
            </p:cNvPr>
            <p:cNvSpPr/>
            <p:nvPr/>
          </p:nvSpPr>
          <p:spPr bwMode="auto">
            <a:xfrm>
              <a:off x="1116434" y="2454682"/>
              <a:ext cx="7654620" cy="3044232"/>
            </a:xfrm>
            <a:prstGeom prst="rect">
              <a:avLst/>
            </a:prstGeom>
            <a:solidFill>
              <a:srgbClr val="3B2E58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18855" tIns="164569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3748375-7034-41AD-9C65-AB556E450EC0}"/>
                </a:ext>
              </a:extLst>
            </p:cNvPr>
            <p:cNvSpPr/>
            <p:nvPr/>
          </p:nvSpPr>
          <p:spPr bwMode="auto">
            <a:xfrm>
              <a:off x="1115729" y="2187385"/>
              <a:ext cx="1820290" cy="277116"/>
            </a:xfrm>
            <a:prstGeom prst="rect">
              <a:avLst/>
            </a:prstGeom>
            <a:solidFill>
              <a:srgbClr val="3B2E58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18855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Synapse Analytics</a:t>
              </a:r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1916B1D5-1055-4E91-8B19-D26419481710}"/>
              </a:ext>
            </a:extLst>
          </p:cNvPr>
          <p:cNvSpPr/>
          <p:nvPr/>
        </p:nvSpPr>
        <p:spPr bwMode="auto">
          <a:xfrm>
            <a:off x="721310" y="2386836"/>
            <a:ext cx="7427182" cy="235046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508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27" tIns="118855" rIns="91427" bIns="91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Platform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4A6CC8A-22A3-426E-9853-4AAB30BC4E42}"/>
              </a:ext>
            </a:extLst>
          </p:cNvPr>
          <p:cNvGrpSpPr/>
          <p:nvPr/>
        </p:nvGrpSpPr>
        <p:grpSpPr>
          <a:xfrm>
            <a:off x="601881" y="4737296"/>
            <a:ext cx="7653535" cy="1057542"/>
            <a:chOff x="772577" y="4998201"/>
            <a:chExt cx="7654620" cy="105769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0EDCE7D-AF17-4371-8817-DC9D6F665566}"/>
                </a:ext>
              </a:extLst>
            </p:cNvPr>
            <p:cNvSpPr/>
            <p:nvPr/>
          </p:nvSpPr>
          <p:spPr bwMode="auto">
            <a:xfrm>
              <a:off x="772577" y="5337965"/>
              <a:ext cx="7654620" cy="71792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90500" dist="50800" dir="2700000" algn="tl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="horz" wrap="square" lIns="118855" tIns="118855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502040204020203" pitchFamily="34" charset="0"/>
                </a:rPr>
                <a:t>Azure</a:t>
              </a:r>
            </a:p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502040204020203" pitchFamily="34" charset="0"/>
                </a:rPr>
                <a:t>Data Lake Storage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F2A4F7E-E11D-4BE0-B280-C55C349E942A}"/>
                </a:ext>
              </a:extLst>
            </p:cNvPr>
            <p:cNvSpPr txBox="1"/>
            <p:nvPr/>
          </p:nvSpPr>
          <p:spPr>
            <a:xfrm>
              <a:off x="6724420" y="5453263"/>
              <a:ext cx="1414300" cy="484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Common Data Model</a:t>
              </a:r>
            </a:p>
            <a:p>
              <a:pPr marL="0" marR="0" lvl="0" indent="0" defTabSz="914225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Enterprise Security</a:t>
              </a:r>
            </a:p>
            <a:p>
              <a:pPr marL="0" marR="0" lvl="0" indent="0" defTabSz="914225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Optimized for Analytics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8DA3DB7-C2BF-40E7-9552-0ABA5CAC528D}"/>
                </a:ext>
              </a:extLst>
            </p:cNvPr>
            <p:cNvGrpSpPr/>
            <p:nvPr/>
          </p:nvGrpSpPr>
          <p:grpSpPr>
            <a:xfrm>
              <a:off x="3931915" y="4998201"/>
              <a:ext cx="2436090" cy="774917"/>
              <a:chOff x="4053274" y="4916113"/>
              <a:chExt cx="2436090" cy="857006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AB50CFF5-5574-4718-BCC3-FC1DF1D2C6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53274" y="4916113"/>
                <a:ext cx="0" cy="857006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DA0161A-98E9-41CF-AC29-6D4EA0EF67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6264" y="4916113"/>
                <a:ext cx="0" cy="770123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602B5A0B-42D9-4680-B6B2-0B33C455E0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39862" y="4916113"/>
                <a:ext cx="0" cy="857006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BDA70C5-B187-44F0-9C86-8D41934223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7618" y="4916113"/>
                <a:ext cx="0" cy="770123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402EC53-84AC-4C2A-90BB-7090B5DC1A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557" y="4916113"/>
                <a:ext cx="0" cy="857006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EB7B5BE5-B222-4AAD-9713-5930B0EE44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05798" y="4916113"/>
                <a:ext cx="0" cy="812512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4BDF0BB6-B124-4235-B442-5B32C67B11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5679" y="4916113"/>
                <a:ext cx="0" cy="857006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982FC38-C3AC-4EB0-A466-07DE0008EE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83807" y="4916113"/>
                <a:ext cx="0" cy="812512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2BF1DD97-E192-4052-BD6E-8CE9D28000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6798" y="4916113"/>
                <a:ext cx="0" cy="857006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485C7F00-1A4F-4ECB-BE2E-6323DCACAF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69788" y="4916113"/>
                <a:ext cx="0" cy="812512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B2243D34-B535-4D37-9D17-C3061D7299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52178" y="4916113"/>
                <a:ext cx="0" cy="857006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45704EEE-A0B3-4642-A7F1-8E69D2588F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5168" y="4916113"/>
                <a:ext cx="0" cy="812512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38706F25-A931-4147-BCD3-5FF751F70E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38766" y="4916113"/>
                <a:ext cx="0" cy="857006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6E18E96-C020-4DFC-94F3-6C7E09238A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26522" y="4916113"/>
                <a:ext cx="0" cy="770123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87FD6F49-9A24-43F7-ABFB-89A5C917A1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9461" y="4916113"/>
                <a:ext cx="0" cy="857006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B05A323E-73E8-4A7F-9529-B47462D6D1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4702" y="4916113"/>
                <a:ext cx="0" cy="779428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3B14248-3FF4-4E11-AED3-5B82AB8314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4583" y="4916113"/>
                <a:ext cx="0" cy="857006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C34C5B1-7A70-40D7-9FDD-F11EAEB954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82711" y="4916113"/>
                <a:ext cx="0" cy="779428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37A78448-4B8B-406D-A318-AA57624269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5702" y="4916113"/>
                <a:ext cx="0" cy="857006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643BB23-FEB3-4551-8E4C-672F29E836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68692" y="4916113"/>
                <a:ext cx="0" cy="770123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5BE434C4-0D2A-40AF-B838-9D7FEBF773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438" y="4916113"/>
                <a:ext cx="0" cy="857006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D2DCBAFD-551A-4397-B6EE-8C48E1C7DD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7194" y="4916113"/>
                <a:ext cx="0" cy="812512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45094E73-2156-47F9-B7BA-C284FA3E0B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0133" y="4916113"/>
                <a:ext cx="0" cy="857006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58C255EE-B29E-4E60-BEC6-ABE2780AE2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5374" y="4916113"/>
                <a:ext cx="0" cy="779428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0084892-02C4-41CE-A595-7F92F14141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5255" y="4916113"/>
                <a:ext cx="0" cy="857006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417A19D-8966-4C43-AA96-56AAB10D55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974" y="4916113"/>
                <a:ext cx="0" cy="779428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9B90B119-B99B-475D-AB8B-165D12CB16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6374" y="4916113"/>
                <a:ext cx="0" cy="857006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5E2F432-5F1B-4D80-8361-388C64524F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364" y="4916113"/>
                <a:ext cx="0" cy="812512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</p:grpSp>
      </p:grp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CDA096C-97CA-4FF5-8BBD-0E7F798C649A}"/>
              </a:ext>
            </a:extLst>
          </p:cNvPr>
          <p:cNvCxnSpPr>
            <a:cxnSpLocks/>
            <a:endCxn id="127" idx="1"/>
          </p:cNvCxnSpPr>
          <p:nvPr/>
        </p:nvCxnSpPr>
        <p:spPr>
          <a:xfrm>
            <a:off x="7857812" y="5508695"/>
            <a:ext cx="1041292" cy="600789"/>
          </a:xfrm>
          <a:prstGeom prst="line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oval" w="sm" len="sm"/>
            <a:tailEnd type="none"/>
          </a:ln>
          <a:effectLst/>
        </p:spPr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A80B833-AE07-4171-9667-91AAA7CA6F1F}"/>
              </a:ext>
            </a:extLst>
          </p:cNvPr>
          <p:cNvSpPr/>
          <p:nvPr/>
        </p:nvSpPr>
        <p:spPr bwMode="auto">
          <a:xfrm>
            <a:off x="8899104" y="5870354"/>
            <a:ext cx="3056552" cy="478261"/>
          </a:xfrm>
          <a:prstGeom prst="rect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 </a:t>
            </a:r>
            <a:r>
              <a:rPr kumimoji="0" lang="en-US" sz="1372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lake integrated </a:t>
            </a: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and Common Data Model aware</a:t>
            </a:r>
            <a:endParaRPr kumimoji="0" lang="en-US" sz="1372" b="1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A2F35B1-BD81-4DB4-B49A-EC9E19B352C3}"/>
              </a:ext>
            </a:extLst>
          </p:cNvPr>
          <p:cNvSpPr/>
          <p:nvPr/>
        </p:nvSpPr>
        <p:spPr bwMode="auto">
          <a:xfrm>
            <a:off x="1881537" y="4163711"/>
            <a:ext cx="1612138" cy="436447"/>
          </a:xfrm>
          <a:prstGeom prst="rect">
            <a:avLst/>
          </a:prstGeom>
          <a:solidFill>
            <a:srgbClr val="8661C5">
              <a:lumMod val="60000"/>
              <a:lumOff val="4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METASTORE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75CEF3E-5D0D-47A7-884E-523FEDF99900}"/>
              </a:ext>
            </a:extLst>
          </p:cNvPr>
          <p:cNvSpPr/>
          <p:nvPr/>
        </p:nvSpPr>
        <p:spPr bwMode="auto">
          <a:xfrm>
            <a:off x="1881537" y="3070747"/>
            <a:ext cx="1612137" cy="430421"/>
          </a:xfrm>
          <a:prstGeom prst="rect">
            <a:avLst/>
          </a:prstGeom>
          <a:solidFill>
            <a:srgbClr val="8661C5">
              <a:lumMod val="60000"/>
              <a:lumOff val="4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SECURITY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5CFA68B-56D9-4AF9-9D27-A2AA17715FA6}"/>
              </a:ext>
            </a:extLst>
          </p:cNvPr>
          <p:cNvSpPr/>
          <p:nvPr/>
        </p:nvSpPr>
        <p:spPr bwMode="auto">
          <a:xfrm>
            <a:off x="1881537" y="2521253"/>
            <a:ext cx="1612137" cy="436447"/>
          </a:xfrm>
          <a:prstGeom prst="rect">
            <a:avLst/>
          </a:prstGeom>
          <a:solidFill>
            <a:srgbClr val="8661C5">
              <a:lumMod val="60000"/>
              <a:lumOff val="4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MANAGEMENT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EE62BA7-D95F-4BB4-BE64-439FE01DECF6}"/>
              </a:ext>
            </a:extLst>
          </p:cNvPr>
          <p:cNvSpPr/>
          <p:nvPr/>
        </p:nvSpPr>
        <p:spPr bwMode="auto">
          <a:xfrm>
            <a:off x="1881537" y="3614216"/>
            <a:ext cx="1612137" cy="436447"/>
          </a:xfrm>
          <a:prstGeom prst="rect">
            <a:avLst/>
          </a:prstGeom>
          <a:solidFill>
            <a:srgbClr val="8661C5">
              <a:lumMod val="60000"/>
              <a:lumOff val="4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MONITORING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771D105-85B9-45D0-837E-B6964E7CDAE5}"/>
              </a:ext>
            </a:extLst>
          </p:cNvPr>
          <p:cNvSpPr/>
          <p:nvPr/>
        </p:nvSpPr>
        <p:spPr bwMode="auto">
          <a:xfrm>
            <a:off x="8899104" y="4996876"/>
            <a:ext cx="3056552" cy="647828"/>
          </a:xfrm>
          <a:prstGeom prst="rect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Integrated </a:t>
            </a:r>
            <a:r>
              <a:rPr kumimoji="0" lang="en-US" sz="1372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platform services </a:t>
            </a:r>
            <a:br>
              <a:rPr kumimoji="0" lang="en-US" sz="1372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for, management, security, monitoring, and </a:t>
            </a:r>
            <a:r>
              <a:rPr kumimoji="0" lang="en-US" sz="1372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metastore</a:t>
            </a:r>
            <a:endParaRPr kumimoji="0" lang="en-US" sz="1372" b="1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CBD0209B-2BB7-4170-BC56-78A1D03947D2}"/>
              </a:ext>
            </a:extLst>
          </p:cNvPr>
          <p:cNvCxnSpPr>
            <a:cxnSpLocks/>
            <a:endCxn id="132" idx="1"/>
          </p:cNvCxnSpPr>
          <p:nvPr/>
        </p:nvCxnSpPr>
        <p:spPr>
          <a:xfrm>
            <a:off x="7966980" y="4537256"/>
            <a:ext cx="932124" cy="783535"/>
          </a:xfrm>
          <a:prstGeom prst="line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oval" w="sm" len="sm"/>
            <a:tailEnd type="none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3A6CB6B-00AE-4817-BAB1-DD5ECD289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6987" y="2521252"/>
            <a:ext cx="0" cy="2078905"/>
          </a:xfrm>
          <a:prstGeom prst="line">
            <a:avLst/>
          </a:prstGeom>
          <a:noFill/>
          <a:ln w="25400" cap="flat" cmpd="sng" algn="ctr">
            <a:gradFill>
              <a:gsLst>
                <a:gs pos="0">
                  <a:srgbClr val="8661C5"/>
                </a:gs>
                <a:gs pos="100000">
                  <a:srgbClr val="50E6FF"/>
                </a:gs>
              </a:gsLst>
              <a:lin ang="5400000" scaled="1"/>
            </a:gradFill>
            <a:prstDash val="solid"/>
            <a:headEnd type="none" w="lg" len="med"/>
            <a:tailEnd type="none" w="lg" len="med"/>
          </a:ln>
          <a:effectLst/>
        </p:spPr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AB912374-B8B0-4217-93EE-3532C675B68C}"/>
              </a:ext>
            </a:extLst>
          </p:cNvPr>
          <p:cNvSpPr/>
          <p:nvPr/>
        </p:nvSpPr>
        <p:spPr bwMode="auto">
          <a:xfrm>
            <a:off x="3644991" y="4341452"/>
            <a:ext cx="4212821" cy="258705"/>
          </a:xfrm>
          <a:prstGeom prst="rect">
            <a:avLst/>
          </a:prstGeom>
          <a:solidFill>
            <a:srgbClr val="3B2E5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0" rIns="182854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DATA INTEGRATION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9B30537-DBA3-4BDE-A458-2AE3DA5D3170}"/>
              </a:ext>
            </a:extLst>
          </p:cNvPr>
          <p:cNvGrpSpPr/>
          <p:nvPr/>
        </p:nvGrpSpPr>
        <p:grpSpPr>
          <a:xfrm>
            <a:off x="5781199" y="3799408"/>
            <a:ext cx="2076614" cy="490726"/>
            <a:chOff x="5911431" y="4135704"/>
            <a:chExt cx="2076908" cy="490796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44912A0A-29CE-4BFE-945E-A4BBCB17D69C}"/>
                </a:ext>
              </a:extLst>
            </p:cNvPr>
            <p:cNvSpPr/>
            <p:nvPr/>
          </p:nvSpPr>
          <p:spPr bwMode="auto">
            <a:xfrm>
              <a:off x="5911431" y="4135704"/>
              <a:ext cx="2076908" cy="490796"/>
            </a:xfrm>
            <a:prstGeom prst="rect">
              <a:avLst/>
            </a:prstGeom>
            <a:solidFill>
              <a:srgbClr val="F2F2F2">
                <a:lumMod val="9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8" name="Picture 4">
              <a:extLst>
                <a:ext uri="{FF2B5EF4-FFF2-40B4-BE49-F238E27FC236}">
                  <a16:creationId xmlns:a16="http://schemas.microsoft.com/office/drawing/2014/main" id="{98B95325-91EA-486D-9CDA-8491DDBF30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8306" y="4221643"/>
              <a:ext cx="594448" cy="309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7716EEC-30FA-423A-B69D-3B2FBBECB31B}"/>
              </a:ext>
            </a:extLst>
          </p:cNvPr>
          <p:cNvSpPr/>
          <p:nvPr/>
        </p:nvSpPr>
        <p:spPr bwMode="auto">
          <a:xfrm>
            <a:off x="3644991" y="3801619"/>
            <a:ext cx="2084745" cy="490726"/>
          </a:xfrm>
          <a:prstGeom prst="rect">
            <a:avLst/>
          </a:prstGeom>
          <a:solidFill>
            <a:srgbClr val="8661C5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SQL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1FB4407-7D96-4D33-96F3-F83AA41E5237}"/>
              </a:ext>
            </a:extLst>
          </p:cNvPr>
          <p:cNvSpPr txBox="1"/>
          <p:nvPr/>
        </p:nvSpPr>
        <p:spPr>
          <a:xfrm>
            <a:off x="3644991" y="3596244"/>
            <a:ext cx="2398955" cy="154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>
              <a:lnSpc>
                <a:spcPts val="1300"/>
              </a:lnSpc>
              <a:defRPr/>
            </a:pPr>
            <a:r>
              <a:rPr lang="en-US" sz="900" b="1">
                <a:solidFill>
                  <a:srgbClr val="000000"/>
                </a:solidFill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Analytics Runtimes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4F00AF4-C48F-42AC-B159-9258D250CC42}"/>
              </a:ext>
            </a:extLst>
          </p:cNvPr>
          <p:cNvSpPr/>
          <p:nvPr/>
        </p:nvSpPr>
        <p:spPr bwMode="auto">
          <a:xfrm>
            <a:off x="8899104" y="2434376"/>
            <a:ext cx="3056552" cy="2336853"/>
          </a:xfrm>
          <a:prstGeom prst="rect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Integrated analytics runtimes available provisioned and serverless on-demand </a:t>
            </a:r>
          </a:p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1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SQL Analytics </a:t>
            </a: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offering T-SQL for batch, streaming and interactive processing</a:t>
            </a:r>
          </a:p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1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Spark</a:t>
            </a: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for big data processing with Python, Scala, R and .NET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853AE6D-D4B8-4E42-82D2-C14255B797F0}"/>
              </a:ext>
            </a:extLst>
          </p:cNvPr>
          <p:cNvCxnSpPr>
            <a:cxnSpLocks/>
            <a:endCxn id="141" idx="1"/>
          </p:cNvCxnSpPr>
          <p:nvPr/>
        </p:nvCxnSpPr>
        <p:spPr>
          <a:xfrm flipV="1">
            <a:off x="7647089" y="3602803"/>
            <a:ext cx="1252015" cy="489724"/>
          </a:xfrm>
          <a:prstGeom prst="line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oval" w="sm" len="sm"/>
            <a:tailEnd type="none"/>
          </a:ln>
          <a:effectLst/>
        </p:spPr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ED82F89-5D1E-4075-BC4B-EFF9982FA04D}"/>
              </a:ext>
            </a:extLst>
          </p:cNvPr>
          <p:cNvSpPr/>
          <p:nvPr/>
        </p:nvSpPr>
        <p:spPr bwMode="auto">
          <a:xfrm>
            <a:off x="3644991" y="3233481"/>
            <a:ext cx="2084745" cy="258705"/>
          </a:xfrm>
          <a:prstGeom prst="rect">
            <a:avLst/>
          </a:prstGeom>
          <a:solidFill>
            <a:srgbClr val="3B2E5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0" rIns="182854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PROVISIONED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7A453D4-1AE2-47FE-B362-5AC0BF977642}"/>
              </a:ext>
            </a:extLst>
          </p:cNvPr>
          <p:cNvSpPr/>
          <p:nvPr/>
        </p:nvSpPr>
        <p:spPr bwMode="auto">
          <a:xfrm>
            <a:off x="5781198" y="3233481"/>
            <a:ext cx="2076614" cy="258705"/>
          </a:xfrm>
          <a:prstGeom prst="rect">
            <a:avLst/>
          </a:prstGeom>
          <a:solidFill>
            <a:srgbClr val="FFFFFF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0" rIns="182854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SERVERLESS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8AEA956-52EB-4772-B092-23B6285BDC5E}"/>
              </a:ext>
            </a:extLst>
          </p:cNvPr>
          <p:cNvSpPr txBox="1"/>
          <p:nvPr/>
        </p:nvSpPr>
        <p:spPr>
          <a:xfrm>
            <a:off x="3644991" y="3039959"/>
            <a:ext cx="2398955" cy="154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>
              <a:lnSpc>
                <a:spcPts val="1300"/>
              </a:lnSpc>
              <a:defRPr/>
            </a:pPr>
            <a:r>
              <a:rPr lang="en-US" sz="900" b="1">
                <a:solidFill>
                  <a:srgbClr val="000000"/>
                </a:solidFill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Form Factors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6FB12D3-C30C-491F-A3BE-07935772D93E}"/>
              </a:ext>
            </a:extLst>
          </p:cNvPr>
          <p:cNvSpPr/>
          <p:nvPr/>
        </p:nvSpPr>
        <p:spPr bwMode="auto">
          <a:xfrm>
            <a:off x="3644991" y="2698995"/>
            <a:ext cx="661303" cy="258705"/>
          </a:xfrm>
          <a:prstGeom prst="rect">
            <a:avLst/>
          </a:prstGeom>
          <a:solidFill>
            <a:srgbClr val="3B2E5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0" rIns="9142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SQL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8F0D218-8A3E-4839-967D-AB6893D99D85}"/>
              </a:ext>
            </a:extLst>
          </p:cNvPr>
          <p:cNvSpPr txBox="1"/>
          <p:nvPr/>
        </p:nvSpPr>
        <p:spPr>
          <a:xfrm>
            <a:off x="3644991" y="2499417"/>
            <a:ext cx="2398955" cy="154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>
              <a:lnSpc>
                <a:spcPts val="1300"/>
              </a:lnSpc>
              <a:defRPr/>
            </a:pPr>
            <a:r>
              <a:rPr lang="en-US" sz="900" b="1">
                <a:solidFill>
                  <a:srgbClr val="000000"/>
                </a:solidFill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Languages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FB5262E-C53D-486C-A1F4-4972764DFF5A}"/>
              </a:ext>
            </a:extLst>
          </p:cNvPr>
          <p:cNvSpPr/>
          <p:nvPr/>
        </p:nvSpPr>
        <p:spPr bwMode="auto">
          <a:xfrm>
            <a:off x="4355669" y="2698995"/>
            <a:ext cx="661303" cy="258705"/>
          </a:xfrm>
          <a:prstGeom prst="rect">
            <a:avLst/>
          </a:prstGeom>
          <a:solidFill>
            <a:srgbClr val="3B2E5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0" rIns="9142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Python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C846D78-6073-4096-9527-03C05C5726E2}"/>
              </a:ext>
            </a:extLst>
          </p:cNvPr>
          <p:cNvSpPr/>
          <p:nvPr/>
        </p:nvSpPr>
        <p:spPr bwMode="auto">
          <a:xfrm>
            <a:off x="5068433" y="2698995"/>
            <a:ext cx="661303" cy="258705"/>
          </a:xfrm>
          <a:prstGeom prst="rect">
            <a:avLst/>
          </a:prstGeom>
          <a:solidFill>
            <a:srgbClr val="3B2E5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0" rIns="9142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.NET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834D6AB-051B-4D42-9E6F-D17FCCC1B3A9}"/>
              </a:ext>
            </a:extLst>
          </p:cNvPr>
          <p:cNvSpPr/>
          <p:nvPr/>
        </p:nvSpPr>
        <p:spPr bwMode="auto">
          <a:xfrm>
            <a:off x="5781199" y="2698995"/>
            <a:ext cx="661303" cy="258705"/>
          </a:xfrm>
          <a:prstGeom prst="rect">
            <a:avLst/>
          </a:prstGeom>
          <a:solidFill>
            <a:srgbClr val="3B2E5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0" rIns="9142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Java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AEDF410-A4CC-4D76-8609-DFFE24B30AE1}"/>
              </a:ext>
            </a:extLst>
          </p:cNvPr>
          <p:cNvSpPr/>
          <p:nvPr/>
        </p:nvSpPr>
        <p:spPr bwMode="auto">
          <a:xfrm>
            <a:off x="6493963" y="2698995"/>
            <a:ext cx="661303" cy="258705"/>
          </a:xfrm>
          <a:prstGeom prst="rect">
            <a:avLst/>
          </a:prstGeom>
          <a:solidFill>
            <a:srgbClr val="3B2E5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0" rIns="9142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Scala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17215037-3FE4-47A5-90DA-D51F4D8F67CF}"/>
              </a:ext>
            </a:extLst>
          </p:cNvPr>
          <p:cNvSpPr/>
          <p:nvPr/>
        </p:nvSpPr>
        <p:spPr bwMode="auto">
          <a:xfrm>
            <a:off x="7196510" y="2698995"/>
            <a:ext cx="661303" cy="258705"/>
          </a:xfrm>
          <a:prstGeom prst="rect">
            <a:avLst/>
          </a:prstGeom>
          <a:solidFill>
            <a:srgbClr val="3B2E5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0" rIns="9142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</a:t>
            </a: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57434AB4-5F4A-40C2-8549-4DCBE4E14FD8}"/>
              </a:ext>
            </a:extLst>
          </p:cNvPr>
          <p:cNvCxnSpPr>
            <a:cxnSpLocks/>
            <a:endCxn id="154" idx="1"/>
          </p:cNvCxnSpPr>
          <p:nvPr/>
        </p:nvCxnSpPr>
        <p:spPr>
          <a:xfrm flipV="1">
            <a:off x="8012253" y="1969687"/>
            <a:ext cx="886852" cy="665039"/>
          </a:xfrm>
          <a:prstGeom prst="line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oval" w="sm" len="sm"/>
            <a:tailEnd type="none"/>
          </a:ln>
          <a:effectLst/>
        </p:spPr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ADACADB-B381-430F-9589-96B10CFDB358}"/>
              </a:ext>
            </a:extLst>
          </p:cNvPr>
          <p:cNvSpPr/>
          <p:nvPr/>
        </p:nvSpPr>
        <p:spPr bwMode="auto">
          <a:xfrm>
            <a:off x="8899104" y="1730645"/>
            <a:ext cx="3056552" cy="478084"/>
          </a:xfrm>
          <a:prstGeom prst="rect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Multiple </a:t>
            </a:r>
            <a:r>
              <a:rPr kumimoji="0" lang="en-US" sz="1372" b="1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languages </a:t>
            </a: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suited to different analytics workloads</a:t>
            </a:r>
            <a:endParaRPr kumimoji="0" lang="en-US" sz="1372" b="1" i="0" u="none" strike="noStrike" kern="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67BC23-E2A5-44FA-BBDA-D8B99707AAB9}"/>
              </a:ext>
            </a:extLst>
          </p:cNvPr>
          <p:cNvSpPr/>
          <p:nvPr/>
        </p:nvSpPr>
        <p:spPr bwMode="auto">
          <a:xfrm>
            <a:off x="721310" y="1904836"/>
            <a:ext cx="7427182" cy="3861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508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27" tIns="118855" rIns="91427" bIns="91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Experience</a:t>
            </a:r>
          </a:p>
        </p:txBody>
      </p:sp>
      <p:sp>
        <p:nvSpPr>
          <p:cNvPr id="156" name="TextBox 4">
            <a:extLst>
              <a:ext uri="{FF2B5EF4-FFF2-40B4-BE49-F238E27FC236}">
                <a16:creationId xmlns:a16="http://schemas.microsoft.com/office/drawing/2014/main" id="{4CA49E58-93A1-4886-A69A-08ACCFCFABD5}"/>
              </a:ext>
            </a:extLst>
          </p:cNvPr>
          <p:cNvSpPr txBox="1"/>
          <p:nvPr/>
        </p:nvSpPr>
        <p:spPr>
          <a:xfrm>
            <a:off x="3644990" y="1978153"/>
            <a:ext cx="1962596" cy="217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225">
              <a:lnSpc>
                <a:spcPct val="120000"/>
              </a:lnSpc>
              <a:defRPr/>
            </a:pPr>
            <a:r>
              <a:rPr lang="en-US" sz="1300" b="1">
                <a:solidFill>
                  <a:srgbClr val="3B2E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Synapse Studio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F2922A4-6A73-4F6E-9B14-2800DB7B8793}"/>
              </a:ext>
            </a:extLst>
          </p:cNvPr>
          <p:cNvCxnSpPr>
            <a:cxnSpLocks/>
            <a:endCxn id="158" idx="1"/>
          </p:cNvCxnSpPr>
          <p:nvPr/>
        </p:nvCxnSpPr>
        <p:spPr>
          <a:xfrm flipV="1">
            <a:off x="7966980" y="1224812"/>
            <a:ext cx="932124" cy="825834"/>
          </a:xfrm>
          <a:prstGeom prst="line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oval" w="sm" len="sm"/>
            <a:tailEnd type="none"/>
          </a:ln>
          <a:effectLst/>
        </p:spPr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AD0BF10-12EC-4644-A43A-827E6972BBEC}"/>
              </a:ext>
            </a:extLst>
          </p:cNvPr>
          <p:cNvSpPr/>
          <p:nvPr/>
        </p:nvSpPr>
        <p:spPr bwMode="auto">
          <a:xfrm>
            <a:off x="8899104" y="944628"/>
            <a:ext cx="3056552" cy="560369"/>
          </a:xfrm>
          <a:prstGeom prst="rect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SaaS </a:t>
            </a:r>
            <a:r>
              <a:rPr kumimoji="0" lang="en-US" sz="1372" b="1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developer experiences </a:t>
            </a: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for code free and code first</a:t>
            </a:r>
            <a:endParaRPr kumimoji="0" lang="en-US" sz="2745" b="1" i="0" u="none" strike="noStrike" kern="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43D6813F-7D07-46F3-9A03-6787C9031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6987" y="1996951"/>
            <a:ext cx="0" cy="228338"/>
          </a:xfrm>
          <a:prstGeom prst="line">
            <a:avLst/>
          </a:prstGeom>
          <a:noFill/>
          <a:ln w="25400" cap="flat" cmpd="sng" algn="ctr">
            <a:gradFill>
              <a:gsLst>
                <a:gs pos="0">
                  <a:srgbClr val="8661C5"/>
                </a:gs>
                <a:gs pos="100000">
                  <a:srgbClr val="50E6FF"/>
                </a:gs>
              </a:gsLst>
              <a:lin ang="5400000" scaled="1"/>
            </a:gradFill>
            <a:prstDash val="solid"/>
            <a:headEnd type="none" w="lg" len="med"/>
            <a:tailEnd type="none" w="lg" len="med"/>
          </a:ln>
          <a:effectLst/>
        </p:spPr>
      </p:cxnSp>
      <p:sp>
        <p:nvSpPr>
          <p:cNvPr id="160" name="TextBox 4">
            <a:extLst>
              <a:ext uri="{FF2B5EF4-FFF2-40B4-BE49-F238E27FC236}">
                <a16:creationId xmlns:a16="http://schemas.microsoft.com/office/drawing/2014/main" id="{EAAFA586-F97A-4413-B390-9ABD656FA32C}"/>
              </a:ext>
            </a:extLst>
          </p:cNvPr>
          <p:cNvSpPr txBox="1"/>
          <p:nvPr/>
        </p:nvSpPr>
        <p:spPr>
          <a:xfrm>
            <a:off x="3064549" y="1221591"/>
            <a:ext cx="5086074" cy="48339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225">
              <a:lnSpc>
                <a:spcPct val="120000"/>
              </a:lnSpc>
              <a:defRPr/>
            </a:pPr>
            <a:r>
              <a:rPr lang="en-US" sz="1372" b="1">
                <a:solidFill>
                  <a:srgbClr val="3B2E58"/>
                </a:solidFill>
                <a:latin typeface="Segoe UI Semibold"/>
              </a:rPr>
              <a:t>Artificial Intelligence / Machine Learning / Internet of Things</a:t>
            </a:r>
          </a:p>
          <a:p>
            <a:pPr defTabSz="914225">
              <a:lnSpc>
                <a:spcPct val="120000"/>
              </a:lnSpc>
              <a:defRPr/>
            </a:pPr>
            <a:r>
              <a:rPr lang="en-US" sz="1372" b="1">
                <a:solidFill>
                  <a:srgbClr val="3B2E58"/>
                </a:solidFill>
                <a:latin typeface="Segoe UI Semibold"/>
              </a:rPr>
              <a:t>Intelligent Apps / Business Intelligence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5C55F21-713C-43AA-8C2E-B80EE80DC5D7}"/>
              </a:ext>
            </a:extLst>
          </p:cNvPr>
          <p:cNvSpPr/>
          <p:nvPr/>
        </p:nvSpPr>
        <p:spPr bwMode="auto">
          <a:xfrm>
            <a:off x="8899104" y="113438"/>
            <a:ext cx="3056552" cy="605542"/>
          </a:xfrm>
          <a:prstGeom prst="rect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Designed for analytics </a:t>
            </a:r>
            <a:r>
              <a:rPr kumimoji="0" lang="en-US" sz="1372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workloads at any scale</a:t>
            </a:r>
            <a:endParaRPr kumimoji="0" lang="en-US" sz="2745" b="1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2C7A017C-A5DD-475A-9617-D40EC67045B5}"/>
              </a:ext>
            </a:extLst>
          </p:cNvPr>
          <p:cNvCxnSpPr>
            <a:cxnSpLocks/>
            <a:endCxn id="161" idx="1"/>
          </p:cNvCxnSpPr>
          <p:nvPr/>
        </p:nvCxnSpPr>
        <p:spPr>
          <a:xfrm flipV="1">
            <a:off x="7966980" y="416210"/>
            <a:ext cx="932124" cy="886615"/>
          </a:xfrm>
          <a:prstGeom prst="line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oval" w="sm" len="sm"/>
            <a:tailEnd type="none"/>
          </a:ln>
          <a:effectLst/>
        </p:spPr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DA76C21-105B-4F1E-8C95-74DF60362448}"/>
              </a:ext>
            </a:extLst>
          </p:cNvPr>
          <p:cNvSpPr/>
          <p:nvPr/>
        </p:nvSpPr>
        <p:spPr bwMode="auto">
          <a:xfrm>
            <a:off x="1917234" y="4163711"/>
            <a:ext cx="1612138" cy="436447"/>
          </a:xfrm>
          <a:prstGeom prst="rect">
            <a:avLst/>
          </a:prstGeom>
          <a:solidFill>
            <a:srgbClr val="3B2E5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METASTORE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ABCA7AF-6FD8-4A21-A474-0D60AF70D3AB}"/>
              </a:ext>
            </a:extLst>
          </p:cNvPr>
          <p:cNvSpPr/>
          <p:nvPr/>
        </p:nvSpPr>
        <p:spPr bwMode="auto">
          <a:xfrm>
            <a:off x="1917232" y="3070747"/>
            <a:ext cx="1612137" cy="430421"/>
          </a:xfrm>
          <a:prstGeom prst="rect">
            <a:avLst/>
          </a:prstGeom>
          <a:solidFill>
            <a:srgbClr val="3B2E5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SECURITY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31C0B949-E0E4-441D-B069-F223488A47C7}"/>
              </a:ext>
            </a:extLst>
          </p:cNvPr>
          <p:cNvSpPr/>
          <p:nvPr/>
        </p:nvSpPr>
        <p:spPr bwMode="auto">
          <a:xfrm>
            <a:off x="1917232" y="2521253"/>
            <a:ext cx="1612137" cy="436447"/>
          </a:xfrm>
          <a:prstGeom prst="rect">
            <a:avLst/>
          </a:prstGeom>
          <a:solidFill>
            <a:srgbClr val="3B2E5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MANAGEMENT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A8DF207-83D5-43F1-8B94-9C9BCA3A2D35}"/>
              </a:ext>
            </a:extLst>
          </p:cNvPr>
          <p:cNvSpPr/>
          <p:nvPr/>
        </p:nvSpPr>
        <p:spPr bwMode="auto">
          <a:xfrm>
            <a:off x="1917232" y="3614216"/>
            <a:ext cx="1612137" cy="436447"/>
          </a:xfrm>
          <a:prstGeom prst="rect">
            <a:avLst/>
          </a:prstGeom>
          <a:solidFill>
            <a:srgbClr val="3B2E5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405036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4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3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4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4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4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9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3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5" grpId="0" animBg="1"/>
      <p:bldP spid="139" grpId="0" animBg="1"/>
      <p:bldP spid="140" grpId="0"/>
      <p:bldP spid="141" grpId="0" animBg="1"/>
      <p:bldP spid="143" grpId="0" animBg="1"/>
      <p:bldP spid="144" grpId="0" animBg="1"/>
      <p:bldP spid="145" grpId="0"/>
      <p:bldP spid="146" grpId="0" animBg="1"/>
      <p:bldP spid="147" grpId="0"/>
      <p:bldP spid="148" grpId="0" animBg="1"/>
      <p:bldP spid="149" grpId="0" animBg="1"/>
      <p:bldP spid="150" grpId="0" animBg="1"/>
      <p:bldP spid="151" grpId="0" animBg="1"/>
      <p:bldP spid="152" grpId="0" animBg="1"/>
      <p:bldP spid="154" grpId="0" animBg="1"/>
      <p:bldP spid="155" grpId="0" animBg="1"/>
      <p:bldP spid="156" grpId="0"/>
      <p:bldP spid="158" grpId="0" animBg="1"/>
      <p:bldP spid="160" grpId="0"/>
      <p:bldP spid="161" grpId="0" animBg="1"/>
      <p:bldP spid="163" grpId="0" animBg="1"/>
      <p:bldP spid="164" grpId="0" animBg="1"/>
      <p:bldP spid="165" grpId="0" animBg="1"/>
      <p:bldP spid="16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-1" y="-18997"/>
            <a:ext cx="12252326" cy="6025891"/>
          </a:xfrm>
          <a:prstGeom prst="rect">
            <a:avLst/>
          </a:prstGeom>
          <a:solidFill>
            <a:srgbClr val="FE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1026" name="Picture 2" descr="Aeroplane, planes, helicopters with a place for your text in cartoon style. perfect for web banners and advertisement. top view of a flying plane. Premium Vector">
            <a:extLst>
              <a:ext uri="{FF2B5EF4-FFF2-40B4-BE49-F238E27FC236}">
                <a16:creationId xmlns:a16="http://schemas.microsoft.com/office/drawing/2014/main" id="{82F7D7C9-1800-4701-B973-D8A38AA2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8585200" cy="60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CD3AE7-7BDC-4CFC-BD5A-B40DF97A9E24}"/>
              </a:ext>
            </a:extLst>
          </p:cNvPr>
          <p:cNvSpPr/>
          <p:nvPr/>
        </p:nvSpPr>
        <p:spPr>
          <a:xfrm>
            <a:off x="491993" y="2443989"/>
            <a:ext cx="3381507" cy="1175511"/>
          </a:xfrm>
          <a:prstGeom prst="rect">
            <a:avLst/>
          </a:prstGeom>
          <a:solidFill>
            <a:srgbClr val="FFF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9402B6A-9532-41EE-A55A-FABDCD67589C}"/>
              </a:ext>
            </a:extLst>
          </p:cNvPr>
          <p:cNvSpPr txBox="1">
            <a:spLocks/>
          </p:cNvSpPr>
          <p:nvPr/>
        </p:nvSpPr>
        <p:spPr>
          <a:xfrm>
            <a:off x="380450" y="2359882"/>
            <a:ext cx="3782084" cy="1343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spc="-143" dirty="0">
                <a:solidFill>
                  <a:srgbClr val="4F5C62"/>
                </a:solidFill>
                <a:latin typeface="Lilita One" panose="02000000000000000000" pitchFamily="2" charset="0"/>
                <a:ea typeface="Inter Medium" panose="020B0502030000000004" pitchFamily="34" charset="0"/>
                <a:cs typeface="Mark OT Light" charset="0"/>
              </a:rPr>
              <a:t>IT’S A BLOG!</a:t>
            </a:r>
            <a:endParaRPr lang="en-GB" spc="-143" dirty="0">
              <a:solidFill>
                <a:srgbClr val="4F5C62"/>
              </a:solidFill>
              <a:latin typeface="Lilita One" panose="02000000000000000000" pitchFamily="2" charset="0"/>
              <a:ea typeface="Inter Medium" panose="020B0502030000000004" pitchFamily="34" charset="0"/>
              <a:cs typeface="Mark OT Light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61CD4F-EB36-4723-A777-4ED5FB6B15EF}"/>
              </a:ext>
            </a:extLst>
          </p:cNvPr>
          <p:cNvSpPr txBox="1">
            <a:spLocks/>
          </p:cNvSpPr>
          <p:nvPr/>
        </p:nvSpPr>
        <p:spPr>
          <a:xfrm>
            <a:off x="179259" y="1617091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600" spc="-143" dirty="0">
                <a:solidFill>
                  <a:srgbClr val="4F5C62"/>
                </a:solidFill>
                <a:latin typeface="Earth's Mightiest" pitchFamily="2" charset="0"/>
                <a:ea typeface="Inter SemiBold" panose="020B0502030000000004" pitchFamily="34" charset="0"/>
                <a:cs typeface="Mark OT Light" charset="0"/>
              </a:rPr>
              <a:t>Hey look,</a:t>
            </a:r>
            <a:endParaRPr lang="en-GB" sz="1600" spc="-143" dirty="0">
              <a:solidFill>
                <a:srgbClr val="4F5C62"/>
              </a:solidFill>
              <a:latin typeface="Earth's Mightiest" pitchFamily="2" charset="0"/>
              <a:ea typeface="Inter SemiBold" panose="020B0502030000000004" pitchFamily="34" charset="0"/>
              <a:cs typeface="Mark OT Light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FED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9052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08EC5-2024-4F2A-AB75-CA5D04F51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08" r="26747" b="33052"/>
          <a:stretch/>
        </p:blipFill>
        <p:spPr>
          <a:xfrm>
            <a:off x="0" y="-18998"/>
            <a:ext cx="12252326" cy="60181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0F957A9-8D17-499C-9DD9-BDD99AA36B9A}"/>
              </a:ext>
            </a:extLst>
          </p:cNvPr>
          <p:cNvGrpSpPr/>
          <p:nvPr/>
        </p:nvGrpSpPr>
        <p:grpSpPr>
          <a:xfrm>
            <a:off x="1577783" y="3970404"/>
            <a:ext cx="2039219" cy="785998"/>
            <a:chOff x="1864665" y="4265066"/>
            <a:chExt cx="2039219" cy="7859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8F4DFD-61F8-4023-930D-EE9B90E605B0}"/>
                </a:ext>
              </a:extLst>
            </p:cNvPr>
            <p:cNvSpPr/>
            <p:nvPr/>
          </p:nvSpPr>
          <p:spPr>
            <a:xfrm rot="21399419">
              <a:off x="1864665" y="4453949"/>
              <a:ext cx="2039219" cy="414192"/>
            </a:xfrm>
            <a:prstGeom prst="rect">
              <a:avLst/>
            </a:prstGeom>
            <a:solidFill>
              <a:srgbClr val="4E0AC6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5161CD4F-EB36-4723-A777-4ED5FB6B15EF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BLOGGING WITH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693266-5080-433B-82EC-D471496EE304}"/>
              </a:ext>
            </a:extLst>
          </p:cNvPr>
          <p:cNvGrpSpPr/>
          <p:nvPr/>
        </p:nvGrpSpPr>
        <p:grpSpPr>
          <a:xfrm>
            <a:off x="4440931" y="2298567"/>
            <a:ext cx="3136122" cy="1265437"/>
            <a:chOff x="3872607" y="2421472"/>
            <a:chExt cx="3136122" cy="1265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8B075F-5E9E-42A8-B1F7-1ABE24FD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607" y="2421472"/>
              <a:ext cx="1265437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535B41-0235-4C67-BF92-2AE7B47D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039" y="2421472"/>
              <a:ext cx="1488690" cy="11562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F3B0B9-ABD4-42C1-B220-0A65009F8D72}"/>
              </a:ext>
            </a:extLst>
          </p:cNvPr>
          <p:cNvGrpSpPr/>
          <p:nvPr/>
        </p:nvGrpSpPr>
        <p:grpSpPr>
          <a:xfrm>
            <a:off x="2812811" y="4371115"/>
            <a:ext cx="6626705" cy="1265437"/>
            <a:chOff x="2618259" y="4371115"/>
            <a:chExt cx="6626705" cy="12654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92F3DB-08AD-44B4-84F8-CE0DCEB68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/>
            <a:stretch/>
          </p:blipFill>
          <p:spPr>
            <a:xfrm>
              <a:off x="2618259" y="4371115"/>
              <a:ext cx="2950673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EC0098-84CD-4435-AC26-721018F9CC00}"/>
                </a:ext>
              </a:extLst>
            </p:cNvPr>
            <p:cNvSpPr txBox="1"/>
            <p:nvPr/>
          </p:nvSpPr>
          <p:spPr>
            <a:xfrm>
              <a:off x="5520039" y="4467001"/>
              <a:ext cx="3724925" cy="11695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7000" spc="-143" dirty="0">
                  <a:solidFill>
                    <a:srgbClr val="4F5C62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on</a:t>
              </a:r>
              <a:r>
                <a:rPr lang="en-GB" sz="7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 </a:t>
              </a:r>
              <a:r>
                <a:rPr lang="en-GB" sz="7000" spc="-143" dirty="0">
                  <a:solidFill>
                    <a:srgbClr val="0395C8"/>
                  </a:solidFill>
                  <a:latin typeface="Segoe UI" panose="020B0502040204020203" pitchFamily="34" charset="0"/>
                  <a:ea typeface="Inter SemiBold" panose="020B0502030000000004" pitchFamily="34" charset="0"/>
                  <a:cs typeface="Segoe UI" panose="020B0502040204020203" pitchFamily="34" charset="0"/>
                </a:rPr>
                <a:t>Azure</a:t>
              </a:r>
              <a:endParaRPr lang="en-GB" sz="7000" spc="-143" dirty="0">
                <a:solidFill>
                  <a:srgbClr val="4F5C6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4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53C309-3FC3-4DEF-8B9A-A5B291605C03}"/>
              </a:ext>
            </a:extLst>
          </p:cNvPr>
          <p:cNvSpPr/>
          <p:nvPr/>
        </p:nvSpPr>
        <p:spPr>
          <a:xfrm>
            <a:off x="-1" y="5189220"/>
            <a:ext cx="12252326" cy="818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0" y="0"/>
            <a:ext cx="6126162" cy="5189220"/>
          </a:xfrm>
          <a:prstGeom prst="rect">
            <a:avLst/>
          </a:prstGeom>
          <a:solidFill>
            <a:srgbClr val="F9D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1F7AB-D839-4B47-802D-D71350B1E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r="543"/>
          <a:stretch/>
        </p:blipFill>
        <p:spPr>
          <a:xfrm>
            <a:off x="548640" y="0"/>
            <a:ext cx="11094720" cy="600762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AE41A7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000000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AE41A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  <a:solidFill>
                <a:srgbClr val="AE41A7"/>
              </a:solidFill>
            </p:spPr>
          </p:pic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105ED-3D10-40EB-A264-782CF115E5AD}"/>
              </a:ext>
            </a:extLst>
          </p:cNvPr>
          <p:cNvCxnSpPr/>
          <p:nvPr/>
        </p:nvCxnSpPr>
        <p:spPr>
          <a:xfrm>
            <a:off x="0" y="5189220"/>
            <a:ext cx="12252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2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1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2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4919" b="8764"/>
          <a:stretch/>
        </p:blipFill>
        <p:spPr>
          <a:xfrm>
            <a:off x="-1" y="-18998"/>
            <a:ext cx="12252326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0" y="3498395"/>
            <a:ext cx="12252325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2949403" y="1325760"/>
            <a:ext cx="6774461" cy="2001041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C179EE-1FC9-467F-B785-E904CB3C071B}"/>
              </a:ext>
            </a:extLst>
          </p:cNvPr>
          <p:cNvGrpSpPr/>
          <p:nvPr/>
        </p:nvGrpSpPr>
        <p:grpSpPr>
          <a:xfrm>
            <a:off x="2821849" y="3648015"/>
            <a:ext cx="7029568" cy="1497374"/>
            <a:chOff x="3045160" y="3648015"/>
            <a:chExt cx="7029568" cy="1497374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F7C87D43-739E-4CF9-BA33-FF4B46D6A198}"/>
                </a:ext>
              </a:extLst>
            </p:cNvPr>
            <p:cNvGrpSpPr/>
            <p:nvPr/>
          </p:nvGrpSpPr>
          <p:grpSpPr>
            <a:xfrm>
              <a:off x="3045160" y="3648015"/>
              <a:ext cx="7029568" cy="1206865"/>
              <a:chOff x="3045160" y="3749615"/>
              <a:chExt cx="7029568" cy="1206865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8F924AF-F411-4A2E-BC19-CFA6B6BBB954}"/>
                  </a:ext>
                </a:extLst>
              </p:cNvPr>
              <p:cNvSpPr txBox="1"/>
              <p:nvPr/>
            </p:nvSpPr>
            <p:spPr>
              <a:xfrm>
                <a:off x="5140593" y="3749615"/>
                <a:ext cx="4934135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66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to</a:t>
                </a:r>
                <a:r>
                  <a:rPr lang="en-GB" sz="7000" spc="-143" dirty="0">
                    <a:solidFill>
                      <a:srgbClr val="4F5C62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 </a:t>
                </a:r>
                <a:r>
                  <a: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Inter SemiBold" panose="020B0502030000000004" pitchFamily="34" charset="0"/>
                    <a:cs typeface="Segoe UI" panose="020B0502040204020203" pitchFamily="34" charset="0"/>
                  </a:rPr>
                  <a:t>Synapse</a:t>
                </a:r>
                <a:endParaRPr lang="en-GB" sz="70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10" name="Picture 4">
                <a:extLst>
                  <a:ext uri="{FF2B5EF4-FFF2-40B4-BE49-F238E27FC236}">
                    <a16:creationId xmlns:a16="http://schemas.microsoft.com/office/drawing/2014/main" id="{15EA5CFA-C848-4A24-87E7-C246ABFED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160" y="4042920"/>
                <a:ext cx="1978607" cy="9135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C4F78F8-1DA6-439C-9816-E94ECFFC3680}"/>
                </a:ext>
              </a:extLst>
            </p:cNvPr>
            <p:cNvSpPr txBox="1"/>
            <p:nvPr/>
          </p:nvSpPr>
          <p:spPr>
            <a:xfrm>
              <a:off x="3860225" y="4683724"/>
              <a:ext cx="4245506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spc="-143" dirty="0">
                  <a:solidFill>
                    <a:schemeClr val="bg1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with Autoloader</a:t>
              </a:r>
              <a:endParaRPr lang="en-GB" sz="2400" spc="-143" dirty="0">
                <a:solidFill>
                  <a:srgbClr val="4EE4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B70C910-30BF-4099-A73F-CA7338834B14}"/>
              </a:ext>
            </a:extLst>
          </p:cNvPr>
          <p:cNvGrpSpPr/>
          <p:nvPr/>
        </p:nvGrpSpPr>
        <p:grpSpPr>
          <a:xfrm>
            <a:off x="1100682" y="3515909"/>
            <a:ext cx="1988569" cy="785998"/>
            <a:chOff x="1864988" y="4265066"/>
            <a:chExt cx="1988569" cy="785998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2428C7D-3C59-4347-99AA-C3582676EA6F}"/>
                </a:ext>
              </a:extLst>
            </p:cNvPr>
            <p:cNvSpPr/>
            <p:nvPr/>
          </p:nvSpPr>
          <p:spPr>
            <a:xfrm rot="21399419">
              <a:off x="1864988" y="4464970"/>
              <a:ext cx="1661210" cy="414192"/>
            </a:xfrm>
            <a:prstGeom prst="rect">
              <a:avLst/>
            </a:prstGeom>
            <a:solidFill>
              <a:srgbClr val="0056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Title 3">
              <a:extLst>
                <a:ext uri="{FF2B5EF4-FFF2-40B4-BE49-F238E27FC236}">
                  <a16:creationId xmlns:a16="http://schemas.microsoft.com/office/drawing/2014/main" id="{70342B2A-3914-41F7-9634-5C852EC08672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AUTOMATING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6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20023" b="8764"/>
          <a:stretch/>
        </p:blipFill>
        <p:spPr>
          <a:xfrm>
            <a:off x="1957656" y="0"/>
            <a:ext cx="10305997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3951105" y="3537258"/>
            <a:ext cx="8283973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2AFDDA7-F8DE-41E9-9707-A78C45828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"/>
          <a:stretch/>
        </p:blipFill>
        <p:spPr>
          <a:xfrm>
            <a:off x="132571" y="124535"/>
            <a:ext cx="7145897" cy="5796921"/>
          </a:xfrm>
          <a:custGeom>
            <a:avLst/>
            <a:gdLst>
              <a:gd name="connsiteX0" fmla="*/ 0 w 7170057"/>
              <a:gd name="connsiteY0" fmla="*/ 0 h 6008914"/>
              <a:gd name="connsiteX1" fmla="*/ 7170057 w 7170057"/>
              <a:gd name="connsiteY1" fmla="*/ 0 h 6008914"/>
              <a:gd name="connsiteX2" fmla="*/ 5428343 w 7170057"/>
              <a:gd name="connsiteY2" fmla="*/ 3759200 h 6008914"/>
              <a:gd name="connsiteX3" fmla="*/ 5065486 w 7170057"/>
              <a:gd name="connsiteY3" fmla="*/ 2728686 h 6008914"/>
              <a:gd name="connsiteX4" fmla="*/ 4005943 w 7170057"/>
              <a:gd name="connsiteY4" fmla="*/ 6008914 h 6008914"/>
              <a:gd name="connsiteX5" fmla="*/ 0 w 7170057"/>
              <a:gd name="connsiteY5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0057" h="6008914">
                <a:moveTo>
                  <a:pt x="0" y="0"/>
                </a:moveTo>
                <a:lnTo>
                  <a:pt x="7170057" y="0"/>
                </a:lnTo>
                <a:lnTo>
                  <a:pt x="5428343" y="3759200"/>
                </a:lnTo>
                <a:lnTo>
                  <a:pt x="5065486" y="2728686"/>
                </a:lnTo>
                <a:lnTo>
                  <a:pt x="4005943" y="6008914"/>
                </a:lnTo>
                <a:lnTo>
                  <a:pt x="0" y="6008914"/>
                </a:lnTo>
                <a:close/>
              </a:path>
            </a:pathLst>
          </a:custGeom>
          <a:noFill/>
          <a:ln>
            <a:solidFill>
              <a:srgbClr val="51EAF7"/>
            </a:solidFill>
          </a:ln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2E70BB0-A2A7-4A48-8D0A-C1282E208C3C}"/>
              </a:ext>
            </a:extLst>
          </p:cNvPr>
          <p:cNvSpPr/>
          <p:nvPr/>
        </p:nvSpPr>
        <p:spPr>
          <a:xfrm>
            <a:off x="66675" y="77707"/>
            <a:ext cx="7211793" cy="5874627"/>
          </a:xfrm>
          <a:custGeom>
            <a:avLst/>
            <a:gdLst>
              <a:gd name="connsiteX0" fmla="*/ 0 w 7184571"/>
              <a:gd name="connsiteY0" fmla="*/ 6008914 h 6008914"/>
              <a:gd name="connsiteX1" fmla="*/ 4020457 w 7184571"/>
              <a:gd name="connsiteY1" fmla="*/ 6008914 h 6008914"/>
              <a:gd name="connsiteX2" fmla="*/ 5080000 w 7184571"/>
              <a:gd name="connsiteY2" fmla="*/ 2728686 h 6008914"/>
              <a:gd name="connsiteX3" fmla="*/ 5442857 w 7184571"/>
              <a:gd name="connsiteY3" fmla="*/ 3759200 h 6008914"/>
              <a:gd name="connsiteX4" fmla="*/ 7184571 w 7184571"/>
              <a:gd name="connsiteY4" fmla="*/ 0 h 6008914"/>
              <a:gd name="connsiteX5" fmla="*/ 14514 w 7184571"/>
              <a:gd name="connsiteY5" fmla="*/ 0 h 6008914"/>
              <a:gd name="connsiteX6" fmla="*/ 0 w 7184571"/>
              <a:gd name="connsiteY6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4571" h="6008914">
                <a:moveTo>
                  <a:pt x="0" y="6008914"/>
                </a:moveTo>
                <a:lnTo>
                  <a:pt x="4020457" y="6008914"/>
                </a:lnTo>
                <a:lnTo>
                  <a:pt x="5080000" y="2728686"/>
                </a:lnTo>
                <a:lnTo>
                  <a:pt x="5442857" y="3759200"/>
                </a:lnTo>
                <a:lnTo>
                  <a:pt x="7184571" y="0"/>
                </a:lnTo>
                <a:lnTo>
                  <a:pt x="14514" y="0"/>
                </a:lnTo>
                <a:lnTo>
                  <a:pt x="0" y="6008914"/>
                </a:lnTo>
                <a:close/>
              </a:path>
            </a:pathLst>
          </a:custGeom>
          <a:noFill/>
          <a:ln w="152400">
            <a:solidFill>
              <a:srgbClr val="51E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5687270" y="1420190"/>
            <a:ext cx="6285197" cy="1856522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7FC92-CB2B-453A-866F-C31367D6904E}"/>
              </a:ext>
            </a:extLst>
          </p:cNvPr>
          <p:cNvGrpSpPr/>
          <p:nvPr/>
        </p:nvGrpSpPr>
        <p:grpSpPr>
          <a:xfrm>
            <a:off x="3815253" y="3600535"/>
            <a:ext cx="8750789" cy="1629480"/>
            <a:chOff x="1100628" y="3515909"/>
            <a:chExt cx="8750789" cy="162948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8B0628-1C52-4398-8AD0-6FAEA5D6AC99}"/>
                </a:ext>
              </a:extLst>
            </p:cNvPr>
            <p:cNvGrpSpPr/>
            <p:nvPr/>
          </p:nvGrpSpPr>
          <p:grpSpPr>
            <a:xfrm>
              <a:off x="2821849" y="3648015"/>
              <a:ext cx="7029568" cy="1497374"/>
              <a:chOff x="3045160" y="3648015"/>
              <a:chExt cx="7029568" cy="149737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C4E8355-573D-4EAF-9134-2E16E742D6DF}"/>
                  </a:ext>
                </a:extLst>
              </p:cNvPr>
              <p:cNvGrpSpPr/>
              <p:nvPr/>
            </p:nvGrpSpPr>
            <p:grpSpPr>
              <a:xfrm>
                <a:off x="3045160" y="3648015"/>
                <a:ext cx="7029568" cy="1206865"/>
                <a:chOff x="3045160" y="3749615"/>
                <a:chExt cx="7029568" cy="1206865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415C4F9-4A01-46F4-B34D-60A0EF6AAFFD}"/>
                    </a:ext>
                  </a:extLst>
                </p:cNvPr>
                <p:cNvSpPr txBox="1"/>
                <p:nvPr/>
              </p:nvSpPr>
              <p:spPr>
                <a:xfrm>
                  <a:off x="5140593" y="3749615"/>
                  <a:ext cx="4934135" cy="116955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GB" sz="6600" spc="-143" dirty="0">
                      <a:solidFill>
                        <a:schemeClr val="bg1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r>
                    <a:rPr lang="en-GB" sz="7000" spc="-143" dirty="0">
                      <a:solidFill>
                        <a:srgbClr val="4F5C62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 </a:t>
                  </a:r>
                  <a:r>
                    <a:rPr lang="en-GB" sz="7000" spc="-143" dirty="0">
                      <a:solidFill>
                        <a:srgbClr val="4EE4FD"/>
                      </a:solidFill>
                      <a:latin typeface="Segoe UI" panose="020B0502040204020203" pitchFamily="34" charset="0"/>
                      <a:ea typeface="Inter SemiBold" panose="020B0502030000000004" pitchFamily="34" charset="0"/>
                      <a:cs typeface="Segoe UI" panose="020B0502040204020203" pitchFamily="34" charset="0"/>
                    </a:rPr>
                    <a:t>Synapse</a:t>
                  </a:r>
                  <a:endPara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98" name="Picture 4">
                  <a:extLst>
                    <a:ext uri="{FF2B5EF4-FFF2-40B4-BE49-F238E27FC236}">
                      <a16:creationId xmlns:a16="http://schemas.microsoft.com/office/drawing/2014/main" id="{3B7F5509-1F7F-485C-9DB3-0A93C25765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5160" y="4042920"/>
                  <a:ext cx="1978607" cy="9135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31FD77F-9088-4312-8017-690C6C33EE2B}"/>
                  </a:ext>
                </a:extLst>
              </p:cNvPr>
              <p:cNvSpPr txBox="1"/>
              <p:nvPr/>
            </p:nvSpPr>
            <p:spPr>
              <a:xfrm>
                <a:off x="3860225" y="4683724"/>
                <a:ext cx="4245506" cy="4616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4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with Autoloader</a:t>
                </a:r>
                <a:endParaRPr lang="en-GB" sz="24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DB9AF72-C4E5-4136-9B11-CE1500F1031D}"/>
                </a:ext>
              </a:extLst>
            </p:cNvPr>
            <p:cNvGrpSpPr/>
            <p:nvPr/>
          </p:nvGrpSpPr>
          <p:grpSpPr>
            <a:xfrm>
              <a:off x="1100628" y="3515909"/>
              <a:ext cx="1988623" cy="785998"/>
              <a:chOff x="1864934" y="4265066"/>
              <a:chExt cx="1988623" cy="78599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D42B59B-E47B-4EC0-BC3F-5883D1DAB862}"/>
                  </a:ext>
                </a:extLst>
              </p:cNvPr>
              <p:cNvSpPr/>
              <p:nvPr/>
            </p:nvSpPr>
            <p:spPr>
              <a:xfrm rot="21399419">
                <a:off x="1864934" y="4463138"/>
                <a:ext cx="1724060" cy="414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itle 3">
                <a:extLst>
                  <a:ext uri="{FF2B5EF4-FFF2-40B4-BE49-F238E27FC236}">
                    <a16:creationId xmlns:a16="http://schemas.microsoft.com/office/drawing/2014/main" id="{91C751B8-3FC2-4A2B-8A20-000F61BF5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9960" y="4265066"/>
                <a:ext cx="1883597" cy="785998"/>
              </a:xfrm>
              <a:prstGeom prst="rect">
                <a:avLst/>
              </a:prstGeom>
              <a:effectLst>
                <a:outerShdw blurRad="482600" dist="38100" dir="2700000" algn="tl" rotWithShape="0">
                  <a:srgbClr val="0070C0">
                    <a:alpha val="40000"/>
                  </a:srgb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1500" spc="120" dirty="0">
                    <a:solidFill>
                      <a:srgbClr val="0078D4"/>
                    </a:solidFill>
                    <a:latin typeface="MarkPro-Bold" panose="020B0804020101010102" pitchFamily="34" charset="0"/>
                    <a:ea typeface="Inter SemiBold" panose="020B0502030000000004" pitchFamily="34" charset="0"/>
                    <a:cs typeface="Mark OT Light" charset="0"/>
                  </a:rPr>
                  <a:t>ILLUSTRATION</a:t>
                </a:r>
                <a:endParaRPr lang="en-GB" sz="1500" spc="120" dirty="0">
                  <a:solidFill>
                    <a:srgbClr val="0078D4"/>
                  </a:solidFill>
                  <a:latin typeface="MarkPro-Bold" panose="020B0804020101010102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64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E4EE6F-D974-49F2-81AD-5BA8B418CC54}"/>
              </a:ext>
            </a:extLst>
          </p:cNvPr>
          <p:cNvGrpSpPr/>
          <p:nvPr/>
        </p:nvGrpSpPr>
        <p:grpSpPr>
          <a:xfrm>
            <a:off x="0" y="-1"/>
            <a:ext cx="12252325" cy="5999164"/>
            <a:chOff x="0" y="-1"/>
            <a:chExt cx="12252325" cy="59991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8CE907-8F00-46EE-A041-D5F0813C32E4}"/>
                </a:ext>
              </a:extLst>
            </p:cNvPr>
            <p:cNvSpPr/>
            <p:nvPr/>
          </p:nvSpPr>
          <p:spPr>
            <a:xfrm>
              <a:off x="0" y="0"/>
              <a:ext cx="12252325" cy="5999163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7C147-43EF-40AF-A25B-30D889DD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6270419" cy="5999163"/>
            </a:xfrm>
            <a:prstGeom prst="rect">
              <a:avLst/>
            </a:prstGeom>
          </p:spPr>
        </p:pic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48100" y="-2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5DF41C-9D16-4B88-8DD6-D036ACF17623}"/>
              </a:ext>
            </a:extLst>
          </p:cNvPr>
          <p:cNvSpPr/>
          <p:nvPr/>
        </p:nvSpPr>
        <p:spPr>
          <a:xfrm>
            <a:off x="6434051" y="1221971"/>
            <a:ext cx="3624350" cy="3591098"/>
          </a:xfrm>
          <a:prstGeom prst="roundRect">
            <a:avLst>
              <a:gd name="adj" fmla="val 11306"/>
            </a:avLst>
          </a:prstGeom>
          <a:solidFill>
            <a:srgbClr val="193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B96D7-2B1E-4FB7-A304-C7F98FF4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12" y="69786"/>
            <a:ext cx="7402513" cy="5929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6EC8A1E-3221-43C9-806F-00E49AEBD90A}"/>
              </a:ext>
            </a:extLst>
          </p:cNvPr>
          <p:cNvSpPr txBox="1"/>
          <p:nvPr/>
        </p:nvSpPr>
        <p:spPr>
          <a:xfrm>
            <a:off x="6943725" y="1850849"/>
            <a:ext cx="2702513" cy="2022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i="0" dirty="0">
                <a:solidFill>
                  <a:schemeClr val="bg1"/>
                </a:solidFill>
                <a:effectLst/>
                <a:latin typeface="Cascadia Code" pitchFamily="1" charset="0"/>
                <a:cs typeface="Cascadia Code" pitchFamily="1" charset="0"/>
              </a:rPr>
              <a:t>Exploring Azure Schema Registry with</a:t>
            </a: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3E19555-228F-4EEE-B521-D4D7EE13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32" y="3246361"/>
            <a:ext cx="1061387" cy="57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76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1344</TotalTime>
  <Words>374</Words>
  <Application>Microsoft Office PowerPoint</Application>
  <PresentationFormat>Custom</PresentationFormat>
  <Paragraphs>119</Paragraphs>
  <Slides>15</Slides>
  <Notes>8</Notes>
  <HiddenSlides>14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3" baseType="lpstr">
      <vt:lpstr>Arial</vt:lpstr>
      <vt:lpstr>Bebas Neue</vt:lpstr>
      <vt:lpstr>Calibri</vt:lpstr>
      <vt:lpstr>Calibri Light</vt:lpstr>
      <vt:lpstr>Cascadia Code</vt:lpstr>
      <vt:lpstr>Consolas</vt:lpstr>
      <vt:lpstr>Earth's Mightiest</vt:lpstr>
      <vt:lpstr>IndustryW00-Demi</vt:lpstr>
      <vt:lpstr>Inter SemiBold</vt:lpstr>
      <vt:lpstr>Lilita One</vt:lpstr>
      <vt:lpstr>MarkPro</vt:lpstr>
      <vt:lpstr>MarkPro-Bold</vt:lpstr>
      <vt:lpstr>Nutmeg Black Italic</vt:lpstr>
      <vt:lpstr>Nutmeg Regular</vt:lpstr>
      <vt:lpstr>Segoe UI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 Rahman</dc:creator>
  <cp:lastModifiedBy>Raki Rahman</cp:lastModifiedBy>
  <cp:revision>146</cp:revision>
  <dcterms:created xsi:type="dcterms:W3CDTF">2020-08-03T14:18:30Z</dcterms:created>
  <dcterms:modified xsi:type="dcterms:W3CDTF">2020-12-30T15:59:46Z</dcterms:modified>
</cp:coreProperties>
</file>